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4" r:id="rId4"/>
  </p:sldMasterIdLst>
  <p:notesMasterIdLst>
    <p:notesMasterId r:id="rId19"/>
  </p:notesMasterIdLst>
  <p:sldIdLst>
    <p:sldId id="315" r:id="rId5"/>
    <p:sldId id="316" r:id="rId6"/>
    <p:sldId id="297" r:id="rId7"/>
    <p:sldId id="298" r:id="rId8"/>
    <p:sldId id="299" r:id="rId9"/>
    <p:sldId id="257" r:id="rId10"/>
    <p:sldId id="301" r:id="rId11"/>
    <p:sldId id="309" r:id="rId12"/>
    <p:sldId id="308" r:id="rId13"/>
    <p:sldId id="314" r:id="rId14"/>
    <p:sldId id="310" r:id="rId15"/>
    <p:sldId id="317" r:id="rId16"/>
    <p:sldId id="312" r:id="rId17"/>
    <p:sldId id="318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64ED"/>
    <a:srgbClr val="D3F7EB"/>
    <a:srgbClr val="EDFDF2"/>
    <a:srgbClr val="363636"/>
    <a:srgbClr val="646464"/>
    <a:srgbClr val="B5B5F0"/>
    <a:srgbClr val="040404"/>
    <a:srgbClr val="000000"/>
    <a:srgbClr val="3107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6C1491-58E9-8E27-9F8D-F309358D3A04}" v="26" dt="2024-02-23T09:52:34.809"/>
  </p1510:revLst>
</p1510:revInfo>
</file>

<file path=ppt/tableStyles.xml><?xml version="1.0" encoding="utf-8"?>
<a:tblStyleLst xmlns:a="http://schemas.openxmlformats.org/drawingml/2006/main" def="{CB697F35-253E-4CA8-8222-52DF84F3A863}">
  <a:tblStyle styleId="{CB697F35-253E-4CA8-8222-52DF84F3A8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E454ED0-9734-41A5-B4B8-F4072BD5E16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2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931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Биляна Т. Бъчварова" userId="S::bb30882305@edu.mon.bg::c31ede7b-53d3-49e6-a9f2-f3815cf4316f" providerId="AD" clId="Web-{926C1491-58E9-8E27-9F8D-F309358D3A04}"/>
    <pc:docChg chg="addSld modSld">
      <pc:chgData name="Биляна Т. Бъчварова" userId="S::bb30882305@edu.mon.bg::c31ede7b-53d3-49e6-a9f2-f3815cf4316f" providerId="AD" clId="Web-{926C1491-58E9-8E27-9F8D-F309358D3A04}" dt="2024-02-23T09:52:34.809" v="25" actId="1076"/>
      <pc:docMkLst>
        <pc:docMk/>
      </pc:docMkLst>
      <pc:sldChg chg="addSp delSp modSp add replId addAnim delAnim">
        <pc:chgData name="Биляна Т. Бъчварова" userId="S::bb30882305@edu.mon.bg::c31ede7b-53d3-49e6-a9f2-f3815cf4316f" providerId="AD" clId="Web-{926C1491-58E9-8E27-9F8D-F309358D3A04}" dt="2024-02-23T09:52:34.809" v="25" actId="1076"/>
        <pc:sldMkLst>
          <pc:docMk/>
          <pc:sldMk cId="758558013" sldId="318"/>
        </pc:sldMkLst>
        <pc:picChg chg="add del mod">
          <ac:chgData name="Биляна Т. Бъчварова" userId="S::bb30882305@edu.mon.bg::c31ede7b-53d3-49e6-a9f2-f3815cf4316f" providerId="AD" clId="Web-{926C1491-58E9-8E27-9F8D-F309358D3A04}" dt="2024-02-23T09:47:05.721" v="3"/>
          <ac:picMkLst>
            <pc:docMk/>
            <pc:sldMk cId="758558013" sldId="318"/>
            <ac:picMk id="2" creationId="{CF06DDCD-E953-E152-669F-25FD54E96DE8}"/>
          </ac:picMkLst>
        </pc:picChg>
        <pc:picChg chg="add del mod">
          <ac:chgData name="Биляна Т. Бъчварова" userId="S::bb30882305@edu.mon.bg::c31ede7b-53d3-49e6-a9f2-f3815cf4316f" providerId="AD" clId="Web-{926C1491-58E9-8E27-9F8D-F309358D3A04}" dt="2024-02-23T09:50:00.617" v="11"/>
          <ac:picMkLst>
            <pc:docMk/>
            <pc:sldMk cId="758558013" sldId="318"/>
            <ac:picMk id="3" creationId="{8F9704F8-7E84-3E58-700C-04EAEB3AC01B}"/>
          </ac:picMkLst>
        </pc:picChg>
        <pc:picChg chg="add del mod">
          <ac:chgData name="Биляна Т. Бъчварова" userId="S::bb30882305@edu.mon.bg::c31ede7b-53d3-49e6-a9f2-f3815cf4316f" providerId="AD" clId="Web-{926C1491-58E9-8E27-9F8D-F309358D3A04}" dt="2024-02-23T09:51:58.683" v="22"/>
          <ac:picMkLst>
            <pc:docMk/>
            <pc:sldMk cId="758558013" sldId="318"/>
            <ac:picMk id="5" creationId="{F1AE52B5-E115-D8FF-3E88-B08094BFBC35}"/>
          </ac:picMkLst>
        </pc:picChg>
        <pc:picChg chg="add mod">
          <ac:chgData name="Биляна Т. Бъчварова" userId="S::bb30882305@edu.mon.bg::c31ede7b-53d3-49e6-a9f2-f3815cf4316f" providerId="AD" clId="Web-{926C1491-58E9-8E27-9F8D-F309358D3A04}" dt="2024-02-23T09:52:34.809" v="25" actId="1076"/>
          <ac:picMkLst>
            <pc:docMk/>
            <pc:sldMk cId="758558013" sldId="318"/>
            <ac:picMk id="7" creationId="{EE95285E-29F3-EC2B-CCF8-78E477927CE3}"/>
          </ac:picMkLst>
        </pc:picChg>
        <pc:picChg chg="del">
          <ac:chgData name="Биляна Т. Бъчварова" userId="S::bb30882305@edu.mon.bg::c31ede7b-53d3-49e6-a9f2-f3815cf4316f" providerId="AD" clId="Web-{926C1491-58E9-8E27-9F8D-F309358D3A04}" dt="2024-02-23T09:46:57.361" v="1"/>
          <ac:picMkLst>
            <pc:docMk/>
            <pc:sldMk cId="758558013" sldId="318"/>
            <ac:picMk id="9" creationId="{00000000-0000-0000-0000-000000000000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19.svg>
</file>

<file path=ppt/media/image2.png>
</file>

<file path=ppt/media/image20.png>
</file>

<file path=ppt/media/image21.png>
</file>

<file path=ppt/media/image21.svg>
</file>

<file path=ppt/media/image22.png>
</file>

<file path=ppt/media/image23.png>
</file>

<file path=ppt/media/image23.svg>
</file>

<file path=ppt/media/image24.png>
</file>

<file path=ppt/media/image25.png>
</file>

<file path=ppt/media/image25.svg>
</file>

<file path=ppt/media/image26.png>
</file>

<file path=ppt/media/image27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g>
</file>

<file path=ppt/media/image6.pn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955486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1736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0777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32239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456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485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9900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4120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2097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5056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1790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6915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0567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4"/>
          <p:cNvGrpSpPr/>
          <p:nvPr/>
        </p:nvGrpSpPr>
        <p:grpSpPr>
          <a:xfrm flipH="1">
            <a:off x="-76778" y="-63900"/>
            <a:ext cx="9383178" cy="5240602"/>
            <a:chOff x="-162397" y="-63900"/>
            <a:chExt cx="9383178" cy="5240602"/>
          </a:xfrm>
        </p:grpSpPr>
        <p:pic>
          <p:nvPicPr>
            <p:cNvPr id="47" name="Google Shape;47;p4"/>
            <p:cNvPicPr preferRelativeResize="0"/>
            <p:nvPr/>
          </p:nvPicPr>
          <p:blipFill rotWithShape="1">
            <a:blip r:embed="rId2">
              <a:alphaModFix/>
            </a:blip>
            <a:srcRect l="-5041" t="7476" r="54880" b="5581"/>
            <a:stretch/>
          </p:blipFill>
          <p:spPr>
            <a:xfrm>
              <a:off x="8342403" y="0"/>
              <a:ext cx="878377" cy="1507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4"/>
            <p:cNvPicPr preferRelativeResize="0"/>
            <p:nvPr/>
          </p:nvPicPr>
          <p:blipFill rotWithShape="1">
            <a:blip r:embed="rId2">
              <a:alphaModFix/>
            </a:blip>
            <a:srcRect t="30628" b="-13007"/>
            <a:stretch/>
          </p:blipFill>
          <p:spPr>
            <a:xfrm>
              <a:off x="501603" y="-63900"/>
              <a:ext cx="878377" cy="7165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4"/>
            <p:cNvPicPr preferRelativeResize="0"/>
            <p:nvPr/>
          </p:nvPicPr>
          <p:blipFill rotWithShape="1">
            <a:blip r:embed="rId2">
              <a:alphaModFix/>
            </a:blip>
            <a:srcRect l="-42051" t="-5305" r="29070" b="39559"/>
            <a:stretch/>
          </p:blipFill>
          <p:spPr>
            <a:xfrm>
              <a:off x="7582703" y="4232750"/>
              <a:ext cx="1638077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4"/>
            <p:cNvPicPr preferRelativeResize="0"/>
            <p:nvPr/>
          </p:nvPicPr>
          <p:blipFill rotWithShape="1">
            <a:blip r:embed="rId2">
              <a:alphaModFix/>
            </a:blip>
            <a:srcRect b="66974"/>
            <a:stretch/>
          </p:blipFill>
          <p:spPr>
            <a:xfrm>
              <a:off x="-162397" y="4604000"/>
              <a:ext cx="1751250" cy="5727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1" name="Google Shape;5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4"/>
          <p:cNvGrpSpPr/>
          <p:nvPr/>
        </p:nvGrpSpPr>
        <p:grpSpPr>
          <a:xfrm flipH="1">
            <a:off x="139164" y="1085022"/>
            <a:ext cx="8806917" cy="3897121"/>
            <a:chOff x="197922" y="1085022"/>
            <a:chExt cx="8806917" cy="3897121"/>
          </a:xfrm>
        </p:grpSpPr>
        <p:sp>
          <p:nvSpPr>
            <p:cNvPr id="53" name="Google Shape;53;p4"/>
            <p:cNvSpPr/>
            <p:nvPr/>
          </p:nvSpPr>
          <p:spPr>
            <a:xfrm>
              <a:off x="2615011" y="4664325"/>
              <a:ext cx="317817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97922" y="108502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" name="Google Shape;55;p4"/>
            <p:cNvGrpSpPr/>
            <p:nvPr/>
          </p:nvGrpSpPr>
          <p:grpSpPr>
            <a:xfrm>
              <a:off x="8716533" y="3323650"/>
              <a:ext cx="288306" cy="288306"/>
              <a:chOff x="5847878" y="2751605"/>
              <a:chExt cx="403225" cy="403225"/>
            </a:xfrm>
          </p:grpSpPr>
          <p:sp>
            <p:nvSpPr>
              <p:cNvPr id="56" name="Google Shape;56;p4"/>
              <p:cNvSpPr/>
              <p:nvPr/>
            </p:nvSpPr>
            <p:spPr>
              <a:xfrm>
                <a:off x="5847878" y="275160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>
                <a:off x="5847878" y="275160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8" name="Google Shape;5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body" idx="1"/>
          </p:nvPr>
        </p:nvSpPr>
        <p:spPr>
          <a:xfrm>
            <a:off x="720000" y="1063351"/>
            <a:ext cx="7704000" cy="3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60" name="Google Shape;60;p4"/>
          <p:cNvGrpSpPr/>
          <p:nvPr/>
        </p:nvGrpSpPr>
        <p:grpSpPr>
          <a:xfrm flipH="1">
            <a:off x="264752" y="105983"/>
            <a:ext cx="8732226" cy="4796303"/>
            <a:chOff x="3745703" y="56046"/>
            <a:chExt cx="11384910" cy="6253329"/>
          </a:xfrm>
        </p:grpSpPr>
        <p:sp>
          <p:nvSpPr>
            <p:cNvPr id="61" name="Google Shape;61;p4"/>
            <p:cNvSpPr/>
            <p:nvPr/>
          </p:nvSpPr>
          <p:spPr>
            <a:xfrm>
              <a:off x="14841054" y="421806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1841821" y="6019814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4394013" y="56046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3745703" y="4559388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1"/>
          <p:cNvGrpSpPr/>
          <p:nvPr/>
        </p:nvGrpSpPr>
        <p:grpSpPr>
          <a:xfrm>
            <a:off x="-916474" y="0"/>
            <a:ext cx="10060475" cy="5283123"/>
            <a:chOff x="-916474" y="0"/>
            <a:chExt cx="10060475" cy="5283123"/>
          </a:xfrm>
        </p:grpSpPr>
        <p:pic>
          <p:nvPicPr>
            <p:cNvPr id="154" name="Google Shape;154;p11"/>
            <p:cNvPicPr preferRelativeResize="0"/>
            <p:nvPr/>
          </p:nvPicPr>
          <p:blipFill rotWithShape="1">
            <a:blip r:embed="rId2">
              <a:alphaModFix/>
            </a:blip>
            <a:srcRect l="-19884" r="50163"/>
            <a:stretch/>
          </p:blipFill>
          <p:spPr>
            <a:xfrm>
              <a:off x="7923050" y="387100"/>
              <a:ext cx="1220951" cy="17341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" name="Google Shape;155;p11"/>
            <p:cNvPicPr preferRelativeResize="0"/>
            <p:nvPr/>
          </p:nvPicPr>
          <p:blipFill rotWithShape="1">
            <a:blip r:embed="rId2">
              <a:alphaModFix/>
            </a:blip>
            <a:srcRect t="24969"/>
            <a:stretch/>
          </p:blipFill>
          <p:spPr>
            <a:xfrm>
              <a:off x="1523700" y="0"/>
              <a:ext cx="878377" cy="6526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" name="Google Shape;156;p11"/>
            <p:cNvPicPr preferRelativeResize="0"/>
            <p:nvPr/>
          </p:nvPicPr>
          <p:blipFill rotWithShape="1">
            <a:blip r:embed="rId2">
              <a:alphaModFix/>
            </a:blip>
            <a:srcRect t="-27047" b="61301"/>
            <a:stretch/>
          </p:blipFill>
          <p:spPr>
            <a:xfrm>
              <a:off x="6681475" y="4215625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Google Shape;157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916474" y="3548975"/>
              <a:ext cx="1751250" cy="173414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" name="Google Shape;15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48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67775"/>
            <a:ext cx="6576000" cy="111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0" name="Google Shape;160;p11"/>
          <p:cNvSpPr txBox="1">
            <a:spLocks noGrp="1"/>
          </p:cNvSpPr>
          <p:nvPr>
            <p:ph type="subTitle" idx="1"/>
          </p:nvPr>
        </p:nvSpPr>
        <p:spPr>
          <a:xfrm>
            <a:off x="1284000" y="297862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61" name="Google Shape;161;p11"/>
          <p:cNvGrpSpPr/>
          <p:nvPr/>
        </p:nvGrpSpPr>
        <p:grpSpPr>
          <a:xfrm>
            <a:off x="145161" y="116047"/>
            <a:ext cx="8793728" cy="4874705"/>
            <a:chOff x="145161" y="116047"/>
            <a:chExt cx="8793728" cy="4874705"/>
          </a:xfrm>
        </p:grpSpPr>
        <p:sp>
          <p:nvSpPr>
            <p:cNvPr id="162" name="Google Shape;162;p11"/>
            <p:cNvSpPr/>
            <p:nvPr/>
          </p:nvSpPr>
          <p:spPr>
            <a:xfrm>
              <a:off x="2901884" y="4702899"/>
              <a:ext cx="287852" cy="287852"/>
            </a:xfrm>
            <a:custGeom>
              <a:avLst/>
              <a:gdLst/>
              <a:ahLst/>
              <a:cxnLst/>
              <a:rect l="l" t="t" r="r" b="b"/>
              <a:pathLst>
                <a:path w="402590" h="402590" extrusionOk="0">
                  <a:moveTo>
                    <a:pt x="370840" y="402590"/>
                  </a:moveTo>
                  <a:lnTo>
                    <a:pt x="31750" y="402590"/>
                  </a:lnTo>
                  <a:cubicBezTo>
                    <a:pt x="13970" y="402590"/>
                    <a:pt x="0" y="388620"/>
                    <a:pt x="0" y="370840"/>
                  </a:cubicBezTo>
                  <a:lnTo>
                    <a:pt x="0" y="31750"/>
                  </a:lnTo>
                  <a:cubicBezTo>
                    <a:pt x="0" y="13970"/>
                    <a:pt x="13970" y="0"/>
                    <a:pt x="31750" y="0"/>
                  </a:cubicBezTo>
                  <a:lnTo>
                    <a:pt x="370840" y="0"/>
                  </a:lnTo>
                  <a:cubicBezTo>
                    <a:pt x="388620" y="0"/>
                    <a:pt x="402590" y="13970"/>
                    <a:pt x="402590" y="31750"/>
                  </a:cubicBezTo>
                  <a:lnTo>
                    <a:pt x="402590" y="370840"/>
                  </a:lnTo>
                  <a:cubicBezTo>
                    <a:pt x="402590" y="388620"/>
                    <a:pt x="387985" y="402590"/>
                    <a:pt x="370840" y="402590"/>
                  </a:cubicBezTo>
                  <a:close/>
                  <a:moveTo>
                    <a:pt x="63500" y="339090"/>
                  </a:moveTo>
                  <a:lnTo>
                    <a:pt x="339090" y="339090"/>
                  </a:lnTo>
                  <a:lnTo>
                    <a:pt x="339090" y="63500"/>
                  </a:lnTo>
                  <a:lnTo>
                    <a:pt x="63500" y="63500"/>
                  </a:lnTo>
                  <a:lnTo>
                    <a:pt x="63500" y="339090"/>
                  </a:ln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1"/>
            <p:cNvSpPr/>
            <p:nvPr/>
          </p:nvSpPr>
          <p:spPr>
            <a:xfrm>
              <a:off x="145161" y="1242300"/>
              <a:ext cx="317817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1"/>
            <p:cNvSpPr/>
            <p:nvPr/>
          </p:nvSpPr>
          <p:spPr>
            <a:xfrm>
              <a:off x="6185435" y="116047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5" name="Google Shape;165;p11"/>
            <p:cNvGrpSpPr/>
            <p:nvPr/>
          </p:nvGrpSpPr>
          <p:grpSpPr>
            <a:xfrm>
              <a:off x="8650583" y="3327175"/>
              <a:ext cx="288306" cy="288306"/>
              <a:chOff x="5755640" y="2756535"/>
              <a:chExt cx="403225" cy="403225"/>
            </a:xfrm>
          </p:grpSpPr>
          <p:sp>
            <p:nvSpPr>
              <p:cNvPr id="166" name="Google Shape;166;p11"/>
              <p:cNvSpPr/>
              <p:nvPr/>
            </p:nvSpPr>
            <p:spPr>
              <a:xfrm>
                <a:off x="5755640" y="275653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>
                <a:off x="5755640" y="275653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8" name="Google Shape;168;p11"/>
          <p:cNvGrpSpPr/>
          <p:nvPr/>
        </p:nvGrpSpPr>
        <p:grpSpPr>
          <a:xfrm>
            <a:off x="1127732" y="170972"/>
            <a:ext cx="7598260" cy="4544072"/>
            <a:chOff x="5240746" y="-96772"/>
            <a:chExt cx="9906467" cy="5924474"/>
          </a:xfrm>
        </p:grpSpPr>
        <p:sp>
          <p:nvSpPr>
            <p:cNvPr id="169" name="Google Shape;169;p11"/>
            <p:cNvSpPr/>
            <p:nvPr/>
          </p:nvSpPr>
          <p:spPr>
            <a:xfrm>
              <a:off x="14841054" y="421806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1"/>
            <p:cNvSpPr/>
            <p:nvPr/>
          </p:nvSpPr>
          <p:spPr>
            <a:xfrm>
              <a:off x="14857654" y="5538143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1"/>
            <p:cNvSpPr/>
            <p:nvPr/>
          </p:nvSpPr>
          <p:spPr>
            <a:xfrm>
              <a:off x="5240746" y="4695466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14394013" y="56046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5795573" y="-96772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20"/>
          <p:cNvGrpSpPr/>
          <p:nvPr/>
        </p:nvGrpSpPr>
        <p:grpSpPr>
          <a:xfrm>
            <a:off x="-87775" y="0"/>
            <a:ext cx="9286876" cy="5176698"/>
            <a:chOff x="-97771" y="0"/>
            <a:chExt cx="9286876" cy="5176698"/>
          </a:xfrm>
        </p:grpSpPr>
        <p:pic>
          <p:nvPicPr>
            <p:cNvPr id="321" name="Google Shape;321;p20"/>
            <p:cNvPicPr preferRelativeResize="0"/>
            <p:nvPr/>
          </p:nvPicPr>
          <p:blipFill rotWithShape="1">
            <a:blip r:embed="rId2">
              <a:alphaModFix/>
            </a:blip>
            <a:srcRect l="-3134" t="7475" r="56694"/>
            <a:stretch/>
          </p:blipFill>
          <p:spPr>
            <a:xfrm>
              <a:off x="8375829" y="0"/>
              <a:ext cx="813276" cy="16045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2" name="Google Shape;322;p20"/>
            <p:cNvPicPr preferRelativeResize="0"/>
            <p:nvPr/>
          </p:nvPicPr>
          <p:blipFill rotWithShape="1">
            <a:blip r:embed="rId2">
              <a:alphaModFix/>
            </a:blip>
            <a:srcRect t="54029" b="-5193"/>
            <a:stretch/>
          </p:blipFill>
          <p:spPr>
            <a:xfrm>
              <a:off x="501604" y="0"/>
              <a:ext cx="878377" cy="445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3" name="Google Shape;323;p20"/>
            <p:cNvPicPr preferRelativeResize="0"/>
            <p:nvPr/>
          </p:nvPicPr>
          <p:blipFill rotWithShape="1">
            <a:blip r:embed="rId2">
              <a:alphaModFix/>
            </a:blip>
            <a:srcRect l="-3050" t="-25857" r="3050" b="60111"/>
            <a:stretch/>
          </p:blipFill>
          <p:spPr>
            <a:xfrm>
              <a:off x="7582700" y="4232750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4" name="Google Shape;324;p20"/>
            <p:cNvPicPr preferRelativeResize="0"/>
            <p:nvPr/>
          </p:nvPicPr>
          <p:blipFill rotWithShape="1">
            <a:blip r:embed="rId2">
              <a:alphaModFix/>
            </a:blip>
            <a:srcRect l="57412" t="3190" r="-51010" b="-3189"/>
            <a:stretch/>
          </p:blipFill>
          <p:spPr>
            <a:xfrm>
              <a:off x="-97771" y="3202700"/>
              <a:ext cx="1639076" cy="17341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5" name="Google Shape;3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862" y="-1395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6" name="Google Shape;326;p20"/>
          <p:cNvGrpSpPr/>
          <p:nvPr/>
        </p:nvGrpSpPr>
        <p:grpSpPr>
          <a:xfrm>
            <a:off x="207918" y="81575"/>
            <a:ext cx="8806917" cy="3835180"/>
            <a:chOff x="197922" y="81575"/>
            <a:chExt cx="8806917" cy="3835180"/>
          </a:xfrm>
        </p:grpSpPr>
        <p:sp>
          <p:nvSpPr>
            <p:cNvPr id="327" name="Google Shape;327;p20"/>
            <p:cNvSpPr/>
            <p:nvPr/>
          </p:nvSpPr>
          <p:spPr>
            <a:xfrm>
              <a:off x="2997661" y="81575"/>
              <a:ext cx="317818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197922" y="147077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9" name="Google Shape;329;p20"/>
            <p:cNvGrpSpPr/>
            <p:nvPr/>
          </p:nvGrpSpPr>
          <p:grpSpPr>
            <a:xfrm>
              <a:off x="8716533" y="3628450"/>
              <a:ext cx="288306" cy="288306"/>
              <a:chOff x="5847878" y="3177899"/>
              <a:chExt cx="403225" cy="403225"/>
            </a:xfrm>
          </p:grpSpPr>
          <p:sp>
            <p:nvSpPr>
              <p:cNvPr id="330" name="Google Shape;330;p20"/>
              <p:cNvSpPr/>
              <p:nvPr/>
            </p:nvSpPr>
            <p:spPr>
              <a:xfrm>
                <a:off x="5847878" y="3177899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0"/>
              <p:cNvSpPr/>
              <p:nvPr/>
            </p:nvSpPr>
            <p:spPr>
              <a:xfrm>
                <a:off x="5847878" y="3177899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2" name="Google Shape;332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0"/>
          <p:cNvSpPr txBox="1">
            <a:spLocks noGrp="1"/>
          </p:cNvSpPr>
          <p:nvPr>
            <p:ph type="subTitle" idx="1"/>
          </p:nvPr>
        </p:nvSpPr>
        <p:spPr>
          <a:xfrm>
            <a:off x="1073675" y="3050300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0"/>
          <p:cNvSpPr txBox="1">
            <a:spLocks noGrp="1"/>
          </p:cNvSpPr>
          <p:nvPr>
            <p:ph type="subTitle" idx="2"/>
          </p:nvPr>
        </p:nvSpPr>
        <p:spPr>
          <a:xfrm>
            <a:off x="3620398" y="3050300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0"/>
          <p:cNvSpPr txBox="1">
            <a:spLocks noGrp="1"/>
          </p:cNvSpPr>
          <p:nvPr>
            <p:ph type="subTitle" idx="3"/>
          </p:nvPr>
        </p:nvSpPr>
        <p:spPr>
          <a:xfrm>
            <a:off x="6167125" y="3050301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0"/>
          <p:cNvSpPr txBox="1">
            <a:spLocks noGrp="1"/>
          </p:cNvSpPr>
          <p:nvPr>
            <p:ph type="subTitle" idx="4"/>
          </p:nvPr>
        </p:nvSpPr>
        <p:spPr>
          <a:xfrm>
            <a:off x="1073675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7" name="Google Shape;337;p20"/>
          <p:cNvSpPr txBox="1">
            <a:spLocks noGrp="1"/>
          </p:cNvSpPr>
          <p:nvPr>
            <p:ph type="subTitle" idx="5"/>
          </p:nvPr>
        </p:nvSpPr>
        <p:spPr>
          <a:xfrm>
            <a:off x="3620402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8" name="Google Shape;338;p20"/>
          <p:cNvSpPr txBox="1">
            <a:spLocks noGrp="1"/>
          </p:cNvSpPr>
          <p:nvPr>
            <p:ph type="subTitle" idx="6"/>
          </p:nvPr>
        </p:nvSpPr>
        <p:spPr>
          <a:xfrm>
            <a:off x="6167125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39" name="Google Shape;339;p20"/>
          <p:cNvGrpSpPr/>
          <p:nvPr/>
        </p:nvGrpSpPr>
        <p:grpSpPr>
          <a:xfrm>
            <a:off x="513547" y="76196"/>
            <a:ext cx="8275893" cy="4978228"/>
            <a:chOff x="4439983" y="-220339"/>
            <a:chExt cx="10789952" cy="6490519"/>
          </a:xfrm>
        </p:grpSpPr>
        <p:sp>
          <p:nvSpPr>
            <p:cNvPr id="340" name="Google Shape;340;p20"/>
            <p:cNvSpPr/>
            <p:nvPr/>
          </p:nvSpPr>
          <p:spPr>
            <a:xfrm>
              <a:off x="13486230" y="-220339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11187323" y="5749475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14709235" y="-136979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4439983" y="5749480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24"/>
          <p:cNvGrpSpPr/>
          <p:nvPr/>
        </p:nvGrpSpPr>
        <p:grpSpPr>
          <a:xfrm flipH="1">
            <a:off x="-65774" y="-80500"/>
            <a:ext cx="9264874" cy="5256073"/>
            <a:chOff x="-55097" y="-16000"/>
            <a:chExt cx="9264874" cy="5256073"/>
          </a:xfrm>
        </p:grpSpPr>
        <p:pic>
          <p:nvPicPr>
            <p:cNvPr id="430" name="Google Shape;430;p24"/>
            <p:cNvPicPr preferRelativeResize="0"/>
            <p:nvPr/>
          </p:nvPicPr>
          <p:blipFill rotWithShape="1">
            <a:blip r:embed="rId2">
              <a:alphaModFix/>
            </a:blip>
            <a:srcRect r="55535"/>
            <a:stretch/>
          </p:blipFill>
          <p:spPr>
            <a:xfrm>
              <a:off x="8431102" y="1420197"/>
              <a:ext cx="778675" cy="17341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1" name="Google Shape;431;p24"/>
            <p:cNvPicPr preferRelativeResize="0"/>
            <p:nvPr/>
          </p:nvPicPr>
          <p:blipFill rotWithShape="1">
            <a:blip r:embed="rId2">
              <a:alphaModFix/>
            </a:blip>
            <a:srcRect t="44395" b="-19425"/>
            <a:stretch/>
          </p:blipFill>
          <p:spPr>
            <a:xfrm>
              <a:off x="2541425" y="-16000"/>
              <a:ext cx="878377" cy="6526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24"/>
            <p:cNvPicPr preferRelativeResize="0"/>
            <p:nvPr/>
          </p:nvPicPr>
          <p:blipFill rotWithShape="1">
            <a:blip r:embed="rId2">
              <a:alphaModFix/>
            </a:blip>
            <a:srcRect l="6060" t="-29855" r="-6059" b="64109"/>
            <a:stretch/>
          </p:blipFill>
          <p:spPr>
            <a:xfrm>
              <a:off x="5461550" y="4296125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3" name="Google Shape;433;p24"/>
            <p:cNvPicPr preferRelativeResize="0"/>
            <p:nvPr/>
          </p:nvPicPr>
          <p:blipFill rotWithShape="1">
            <a:blip r:embed="rId2">
              <a:alphaModFix/>
            </a:blip>
            <a:srcRect l="32002" t="-6619" r="1476" b="59741"/>
            <a:stretch/>
          </p:blipFill>
          <p:spPr>
            <a:xfrm>
              <a:off x="-55097" y="4376622"/>
              <a:ext cx="1164974" cy="81292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34" name="Google Shape;4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16238" y="-24215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24"/>
          <p:cNvGrpSpPr/>
          <p:nvPr/>
        </p:nvGrpSpPr>
        <p:grpSpPr>
          <a:xfrm rot="10800000">
            <a:off x="2967789" y="129372"/>
            <a:ext cx="8793728" cy="4884759"/>
            <a:chOff x="145161" y="-202478"/>
            <a:chExt cx="8793728" cy="4884759"/>
          </a:xfrm>
        </p:grpSpPr>
        <p:sp>
          <p:nvSpPr>
            <p:cNvPr id="436" name="Google Shape;436;p24"/>
            <p:cNvSpPr/>
            <p:nvPr/>
          </p:nvSpPr>
          <p:spPr>
            <a:xfrm>
              <a:off x="145161" y="2564175"/>
              <a:ext cx="317817" cy="317817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24"/>
            <p:cNvSpPr/>
            <p:nvPr/>
          </p:nvSpPr>
          <p:spPr>
            <a:xfrm rot="10800000">
              <a:off x="3656735" y="-202478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8" name="Google Shape;438;p24"/>
            <p:cNvGrpSpPr/>
            <p:nvPr/>
          </p:nvGrpSpPr>
          <p:grpSpPr>
            <a:xfrm>
              <a:off x="8650583" y="4393975"/>
              <a:ext cx="288306" cy="288306"/>
              <a:chOff x="5755640" y="4248563"/>
              <a:chExt cx="403225" cy="403225"/>
            </a:xfrm>
          </p:grpSpPr>
          <p:sp>
            <p:nvSpPr>
              <p:cNvPr id="439" name="Google Shape;439;p24"/>
              <p:cNvSpPr/>
              <p:nvPr/>
            </p:nvSpPr>
            <p:spPr>
              <a:xfrm>
                <a:off x="5755640" y="4248563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24"/>
              <p:cNvSpPr/>
              <p:nvPr/>
            </p:nvSpPr>
            <p:spPr>
              <a:xfrm>
                <a:off x="5755640" y="4248563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1" name="Google Shape;441;p24"/>
          <p:cNvGrpSpPr/>
          <p:nvPr/>
        </p:nvGrpSpPr>
        <p:grpSpPr>
          <a:xfrm flipH="1">
            <a:off x="235330" y="129383"/>
            <a:ext cx="11457288" cy="4884753"/>
            <a:chOff x="4049517" y="-96758"/>
            <a:chExt cx="14937794" cy="6368648"/>
          </a:xfrm>
        </p:grpSpPr>
        <p:sp>
          <p:nvSpPr>
            <p:cNvPr id="442" name="Google Shape;442;p24"/>
            <p:cNvSpPr/>
            <p:nvPr/>
          </p:nvSpPr>
          <p:spPr>
            <a:xfrm>
              <a:off x="18697752" y="269002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24"/>
            <p:cNvSpPr/>
            <p:nvPr/>
          </p:nvSpPr>
          <p:spPr>
            <a:xfrm>
              <a:off x="13825972" y="5827060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24"/>
            <p:cNvSpPr/>
            <p:nvPr/>
          </p:nvSpPr>
          <p:spPr>
            <a:xfrm>
              <a:off x="5238823" y="5982331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24"/>
            <p:cNvSpPr/>
            <p:nvPr/>
          </p:nvSpPr>
          <p:spPr>
            <a:xfrm>
              <a:off x="18250711" y="-96758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24"/>
            <p:cNvSpPr/>
            <p:nvPr/>
          </p:nvSpPr>
          <p:spPr>
            <a:xfrm>
              <a:off x="4049517" y="404662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25"/>
          <p:cNvGrpSpPr/>
          <p:nvPr/>
        </p:nvGrpSpPr>
        <p:grpSpPr>
          <a:xfrm>
            <a:off x="-82276" y="-68237"/>
            <a:ext cx="9308551" cy="5279978"/>
            <a:chOff x="-54800" y="-62250"/>
            <a:chExt cx="9308551" cy="5279978"/>
          </a:xfrm>
        </p:grpSpPr>
        <p:pic>
          <p:nvPicPr>
            <p:cNvPr id="449" name="Google Shape;449;p25"/>
            <p:cNvPicPr preferRelativeResize="0"/>
            <p:nvPr/>
          </p:nvPicPr>
          <p:blipFill rotWithShape="1">
            <a:blip r:embed="rId2">
              <a:alphaModFix/>
            </a:blip>
            <a:srcRect l="-13739" t="52204" b="-13105"/>
            <a:stretch/>
          </p:blipFill>
          <p:spPr>
            <a:xfrm>
              <a:off x="3794850" y="-62250"/>
              <a:ext cx="1080074" cy="5727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0" name="Google Shape;450;p25"/>
            <p:cNvPicPr preferRelativeResize="0"/>
            <p:nvPr/>
          </p:nvPicPr>
          <p:blipFill rotWithShape="1">
            <a:blip r:embed="rId2">
              <a:alphaModFix/>
            </a:blip>
            <a:srcRect l="-4636" r="38686" b="44367"/>
            <a:stretch/>
          </p:blipFill>
          <p:spPr>
            <a:xfrm>
              <a:off x="8297576" y="4419025"/>
              <a:ext cx="956175" cy="7987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1" name="Google Shape;451;p25"/>
            <p:cNvPicPr preferRelativeResize="0"/>
            <p:nvPr/>
          </p:nvPicPr>
          <p:blipFill rotWithShape="1">
            <a:blip r:embed="rId2">
              <a:alphaModFix/>
            </a:blip>
            <a:srcRect l="67441" r="-11297"/>
            <a:stretch/>
          </p:blipFill>
          <p:spPr>
            <a:xfrm>
              <a:off x="-54800" y="3483575"/>
              <a:ext cx="768026" cy="173414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52" name="Google Shape;4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463" y="-3035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3" name="Google Shape;453;p25"/>
          <p:cNvGrpSpPr/>
          <p:nvPr/>
        </p:nvGrpSpPr>
        <p:grpSpPr>
          <a:xfrm>
            <a:off x="103935" y="101512"/>
            <a:ext cx="8807478" cy="4879775"/>
            <a:chOff x="131411" y="107499"/>
            <a:chExt cx="8807478" cy="4879775"/>
          </a:xfrm>
        </p:grpSpPr>
        <p:sp>
          <p:nvSpPr>
            <p:cNvPr id="454" name="Google Shape;454;p25"/>
            <p:cNvSpPr/>
            <p:nvPr/>
          </p:nvSpPr>
          <p:spPr>
            <a:xfrm>
              <a:off x="1937459" y="107499"/>
              <a:ext cx="287852" cy="287852"/>
            </a:xfrm>
            <a:custGeom>
              <a:avLst/>
              <a:gdLst/>
              <a:ahLst/>
              <a:cxnLst/>
              <a:rect l="l" t="t" r="r" b="b"/>
              <a:pathLst>
                <a:path w="402590" h="402590" extrusionOk="0">
                  <a:moveTo>
                    <a:pt x="370840" y="402590"/>
                  </a:moveTo>
                  <a:lnTo>
                    <a:pt x="31750" y="402590"/>
                  </a:lnTo>
                  <a:cubicBezTo>
                    <a:pt x="13970" y="402590"/>
                    <a:pt x="0" y="388620"/>
                    <a:pt x="0" y="370840"/>
                  </a:cubicBezTo>
                  <a:lnTo>
                    <a:pt x="0" y="31750"/>
                  </a:lnTo>
                  <a:cubicBezTo>
                    <a:pt x="0" y="13970"/>
                    <a:pt x="13970" y="0"/>
                    <a:pt x="31750" y="0"/>
                  </a:cubicBezTo>
                  <a:lnTo>
                    <a:pt x="370840" y="0"/>
                  </a:lnTo>
                  <a:cubicBezTo>
                    <a:pt x="388620" y="0"/>
                    <a:pt x="402590" y="13970"/>
                    <a:pt x="402590" y="31750"/>
                  </a:cubicBezTo>
                  <a:lnTo>
                    <a:pt x="402590" y="370840"/>
                  </a:lnTo>
                  <a:cubicBezTo>
                    <a:pt x="402590" y="388620"/>
                    <a:pt x="387985" y="402590"/>
                    <a:pt x="370840" y="402590"/>
                  </a:cubicBezTo>
                  <a:close/>
                  <a:moveTo>
                    <a:pt x="63500" y="339090"/>
                  </a:moveTo>
                  <a:lnTo>
                    <a:pt x="339090" y="339090"/>
                  </a:lnTo>
                  <a:lnTo>
                    <a:pt x="339090" y="63500"/>
                  </a:lnTo>
                  <a:lnTo>
                    <a:pt x="63500" y="63500"/>
                  </a:lnTo>
                  <a:lnTo>
                    <a:pt x="63500" y="339090"/>
                  </a:ln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131411" y="2956850"/>
              <a:ext cx="317817" cy="317817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7328460" y="471622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7" name="Google Shape;457;p25"/>
            <p:cNvGrpSpPr/>
            <p:nvPr/>
          </p:nvGrpSpPr>
          <p:grpSpPr>
            <a:xfrm>
              <a:off x="8650583" y="395350"/>
              <a:ext cx="288306" cy="288306"/>
              <a:chOff x="5755640" y="-1343920"/>
              <a:chExt cx="403225" cy="403225"/>
            </a:xfrm>
          </p:grpSpPr>
          <p:sp>
            <p:nvSpPr>
              <p:cNvPr id="458" name="Google Shape;458;p25"/>
              <p:cNvSpPr/>
              <p:nvPr/>
            </p:nvSpPr>
            <p:spPr>
              <a:xfrm>
                <a:off x="5755640" y="-1343920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25"/>
              <p:cNvSpPr/>
              <p:nvPr/>
            </p:nvSpPr>
            <p:spPr>
              <a:xfrm>
                <a:off x="5755640" y="-1343920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60" name="Google Shape;460;p25"/>
          <p:cNvGrpSpPr/>
          <p:nvPr/>
        </p:nvGrpSpPr>
        <p:grpSpPr>
          <a:xfrm flipH="1">
            <a:off x="69838" y="287985"/>
            <a:ext cx="8965318" cy="4731814"/>
            <a:chOff x="3876517" y="63593"/>
            <a:chExt cx="11688811" cy="6169249"/>
          </a:xfrm>
        </p:grpSpPr>
        <p:sp>
          <p:nvSpPr>
            <p:cNvPr id="461" name="Google Shape;461;p25"/>
            <p:cNvSpPr/>
            <p:nvPr/>
          </p:nvSpPr>
          <p:spPr>
            <a:xfrm>
              <a:off x="3876517" y="5024674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25"/>
            <p:cNvSpPr/>
            <p:nvPr/>
          </p:nvSpPr>
          <p:spPr>
            <a:xfrm>
              <a:off x="9576143" y="5943282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25"/>
            <p:cNvSpPr/>
            <p:nvPr/>
          </p:nvSpPr>
          <p:spPr>
            <a:xfrm>
              <a:off x="4005454" y="5422587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25"/>
            <p:cNvSpPr/>
            <p:nvPr/>
          </p:nvSpPr>
          <p:spPr>
            <a:xfrm>
              <a:off x="15044628" y="63593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7" r:id="rId3"/>
    <p:sldLayoutId id="2147483658" r:id="rId4"/>
    <p:sldLayoutId id="2147483666" r:id="rId5"/>
    <p:sldLayoutId id="2147483670" r:id="rId6"/>
    <p:sldLayoutId id="2147483671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9.svg"/><Relationship Id="rId18" Type="http://schemas.openxmlformats.org/officeDocument/2006/relationships/image" Target="../media/image13.svg"/><Relationship Id="rId26" Type="http://schemas.openxmlformats.org/officeDocument/2006/relationships/image" Target="../media/image12.png"/><Relationship Id="rId39" Type="http://schemas.openxmlformats.org/officeDocument/2006/relationships/image" Target="../media/image27.svg"/><Relationship Id="rId3" Type="http://schemas.openxmlformats.org/officeDocument/2006/relationships/image" Target="../media/image26.png"/><Relationship Id="rId21" Type="http://schemas.openxmlformats.org/officeDocument/2006/relationships/image" Target="../media/image15.svg"/><Relationship Id="rId34" Type="http://schemas.openxmlformats.org/officeDocument/2006/relationships/slide" Target="slide9.xml"/><Relationship Id="rId7" Type="http://schemas.openxmlformats.org/officeDocument/2006/relationships/slide" Target="slide3.xml"/><Relationship Id="rId12" Type="http://schemas.openxmlformats.org/officeDocument/2006/relationships/image" Target="../media/image7.png"/><Relationship Id="rId17" Type="http://schemas.openxmlformats.org/officeDocument/2006/relationships/image" Target="../media/image9.png"/><Relationship Id="rId25" Type="http://schemas.openxmlformats.org/officeDocument/2006/relationships/slide" Target="slide4.xml"/><Relationship Id="rId33" Type="http://schemas.openxmlformats.org/officeDocument/2006/relationships/image" Target="../media/image23.svg"/><Relationship Id="rId38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6" Type="http://schemas.openxmlformats.org/officeDocument/2006/relationships/slide" Target="slide5.xml"/><Relationship Id="rId20" Type="http://schemas.openxmlformats.org/officeDocument/2006/relationships/image" Target="../media/image10.png"/><Relationship Id="rId29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Unity-Technologies/2d-animation-v2-samples" TargetMode="External"/><Relationship Id="rId11" Type="http://schemas.openxmlformats.org/officeDocument/2006/relationships/slide" Target="slide13.xml"/><Relationship Id="rId24" Type="http://schemas.openxmlformats.org/officeDocument/2006/relationships/image" Target="../media/image17.svg"/><Relationship Id="rId32" Type="http://schemas.openxmlformats.org/officeDocument/2006/relationships/image" Target="../media/image14.png"/><Relationship Id="rId37" Type="http://schemas.openxmlformats.org/officeDocument/2006/relationships/slide" Target="slide11.xml"/><Relationship Id="rId40" Type="http://schemas.openxmlformats.org/officeDocument/2006/relationships/hyperlink" Target="https://stackoverflow.com/questions/53139259/making-a-timer-in-unity" TargetMode="External"/><Relationship Id="rId5" Type="http://schemas.openxmlformats.org/officeDocument/2006/relationships/hyperlink" Target="https://forum.unity.com/threads/multiple-canvases-rendering-order-issue-bug.374982/" TargetMode="External"/><Relationship Id="rId15" Type="http://schemas.openxmlformats.org/officeDocument/2006/relationships/image" Target="../media/image11.svg"/><Relationship Id="rId23" Type="http://schemas.openxmlformats.org/officeDocument/2006/relationships/image" Target="../media/image11.png"/><Relationship Id="rId28" Type="http://schemas.openxmlformats.org/officeDocument/2006/relationships/slide" Target="slide7.xml"/><Relationship Id="rId36" Type="http://schemas.openxmlformats.org/officeDocument/2006/relationships/image" Target="../media/image25.svg"/><Relationship Id="rId10" Type="http://schemas.openxmlformats.org/officeDocument/2006/relationships/image" Target="../media/image7.svg"/><Relationship Id="rId19" Type="http://schemas.openxmlformats.org/officeDocument/2006/relationships/slide" Target="slide6.xml"/><Relationship Id="rId31" Type="http://schemas.openxmlformats.org/officeDocument/2006/relationships/slide" Target="slide8.xml"/><Relationship Id="rId4" Type="http://schemas.openxmlformats.org/officeDocument/2006/relationships/hyperlink" Target="https://docs.unity.com/" TargetMode="External"/><Relationship Id="rId14" Type="http://schemas.openxmlformats.org/officeDocument/2006/relationships/image" Target="../media/image8.png"/><Relationship Id="rId22" Type="http://schemas.openxmlformats.org/officeDocument/2006/relationships/slide" Target="slide10.xml"/><Relationship Id="rId27" Type="http://schemas.openxmlformats.org/officeDocument/2006/relationships/image" Target="../media/image19.svg"/><Relationship Id="rId30" Type="http://schemas.openxmlformats.org/officeDocument/2006/relationships/image" Target="../media/image21.svg"/><Relationship Id="rId35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1.svg"/><Relationship Id="rId18" Type="http://schemas.openxmlformats.org/officeDocument/2006/relationships/image" Target="../media/image10.png"/><Relationship Id="rId26" Type="http://schemas.openxmlformats.org/officeDocument/2006/relationships/slide" Target="slide7.xml"/><Relationship Id="rId3" Type="http://schemas.openxmlformats.org/officeDocument/2006/relationships/image" Target="../media/image27.png"/><Relationship Id="rId21" Type="http://schemas.openxmlformats.org/officeDocument/2006/relationships/image" Target="../media/image11.png"/><Relationship Id="rId34" Type="http://schemas.openxmlformats.org/officeDocument/2006/relationships/image" Target="../media/image25.svg"/><Relationship Id="rId7" Type="http://schemas.openxmlformats.org/officeDocument/2006/relationships/image" Target="../media/image6.png"/><Relationship Id="rId12" Type="http://schemas.openxmlformats.org/officeDocument/2006/relationships/image" Target="../media/image8.png"/><Relationship Id="rId17" Type="http://schemas.openxmlformats.org/officeDocument/2006/relationships/slide" Target="slide6.xml"/><Relationship Id="rId25" Type="http://schemas.openxmlformats.org/officeDocument/2006/relationships/image" Target="../media/image19.svg"/><Relationship Id="rId3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13.svg"/><Relationship Id="rId20" Type="http://schemas.openxmlformats.org/officeDocument/2006/relationships/slide" Target="slide10.xml"/><Relationship Id="rId29" Type="http://schemas.openxmlformats.org/officeDocument/2006/relationships/slide" Target="slide8.xml"/><Relationship Id="rId1" Type="http://schemas.openxmlformats.org/officeDocument/2006/relationships/slideLayout" Target="../slideLayouts/slideLayout3.xml"/><Relationship Id="rId6" Type="http://schemas.openxmlformats.org/officeDocument/2006/relationships/slide" Target="slide3.xml"/><Relationship Id="rId11" Type="http://schemas.openxmlformats.org/officeDocument/2006/relationships/image" Target="../media/image9.svg"/><Relationship Id="rId24" Type="http://schemas.openxmlformats.org/officeDocument/2006/relationships/image" Target="../media/image12.png"/><Relationship Id="rId32" Type="http://schemas.openxmlformats.org/officeDocument/2006/relationships/slide" Target="slide9.xml"/><Relationship Id="rId37" Type="http://schemas.openxmlformats.org/officeDocument/2006/relationships/image" Target="../media/image27.svg"/><Relationship Id="rId5" Type="http://schemas.openxmlformats.org/officeDocument/2006/relationships/image" Target="../media/image29.png"/><Relationship Id="rId15" Type="http://schemas.openxmlformats.org/officeDocument/2006/relationships/image" Target="../media/image9.png"/><Relationship Id="rId23" Type="http://schemas.openxmlformats.org/officeDocument/2006/relationships/slide" Target="slide4.xml"/><Relationship Id="rId28" Type="http://schemas.openxmlformats.org/officeDocument/2006/relationships/image" Target="../media/image21.svg"/><Relationship Id="rId36" Type="http://schemas.openxmlformats.org/officeDocument/2006/relationships/image" Target="../media/image16.png"/><Relationship Id="rId10" Type="http://schemas.openxmlformats.org/officeDocument/2006/relationships/image" Target="../media/image7.png"/><Relationship Id="rId19" Type="http://schemas.openxmlformats.org/officeDocument/2006/relationships/image" Target="../media/image15.svg"/><Relationship Id="rId31" Type="http://schemas.openxmlformats.org/officeDocument/2006/relationships/image" Target="../media/image23.svg"/><Relationship Id="rId4" Type="http://schemas.openxmlformats.org/officeDocument/2006/relationships/image" Target="../media/image28.png"/><Relationship Id="rId9" Type="http://schemas.openxmlformats.org/officeDocument/2006/relationships/slide" Target="slide13.xml"/><Relationship Id="rId14" Type="http://schemas.openxmlformats.org/officeDocument/2006/relationships/slide" Target="slide5.xml"/><Relationship Id="rId22" Type="http://schemas.openxmlformats.org/officeDocument/2006/relationships/image" Target="../media/image17.svg"/><Relationship Id="rId27" Type="http://schemas.openxmlformats.org/officeDocument/2006/relationships/image" Target="../media/image13.png"/><Relationship Id="rId30" Type="http://schemas.openxmlformats.org/officeDocument/2006/relationships/image" Target="../media/image14.png"/><Relationship Id="rId35" Type="http://schemas.openxmlformats.org/officeDocument/2006/relationships/slide" Target="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3.svg"/><Relationship Id="rId18" Type="http://schemas.openxmlformats.org/officeDocument/2006/relationships/image" Target="../media/image11.png"/><Relationship Id="rId26" Type="http://schemas.openxmlformats.org/officeDocument/2006/relationships/slide" Target="slide8.xml"/><Relationship Id="rId3" Type="http://schemas.openxmlformats.org/officeDocument/2006/relationships/slide" Target="slide3.xml"/><Relationship Id="rId21" Type="http://schemas.openxmlformats.org/officeDocument/2006/relationships/image" Target="../media/image12.png"/><Relationship Id="rId34" Type="http://schemas.openxmlformats.org/officeDocument/2006/relationships/image" Target="../media/image27.svg"/><Relationship Id="rId7" Type="http://schemas.openxmlformats.org/officeDocument/2006/relationships/image" Target="../media/image7.png"/><Relationship Id="rId12" Type="http://schemas.openxmlformats.org/officeDocument/2006/relationships/image" Target="../media/image9.png"/><Relationship Id="rId17" Type="http://schemas.openxmlformats.org/officeDocument/2006/relationships/slide" Target="slide10.xml"/><Relationship Id="rId25" Type="http://schemas.openxmlformats.org/officeDocument/2006/relationships/image" Target="../media/image21.svg"/><Relationship Id="rId3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5.svg"/><Relationship Id="rId20" Type="http://schemas.openxmlformats.org/officeDocument/2006/relationships/slide" Target="slide4.xml"/><Relationship Id="rId29" Type="http://schemas.openxmlformats.org/officeDocument/2006/relationships/slide" Target="slide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3.xml"/><Relationship Id="rId11" Type="http://schemas.openxmlformats.org/officeDocument/2006/relationships/slide" Target="slide5.xml"/><Relationship Id="rId24" Type="http://schemas.openxmlformats.org/officeDocument/2006/relationships/image" Target="../media/image13.png"/><Relationship Id="rId32" Type="http://schemas.openxmlformats.org/officeDocument/2006/relationships/slide" Target="slide11.xml"/><Relationship Id="rId5" Type="http://schemas.openxmlformats.org/officeDocument/2006/relationships/image" Target="../media/image7.svg"/><Relationship Id="rId15" Type="http://schemas.openxmlformats.org/officeDocument/2006/relationships/image" Target="../media/image10.png"/><Relationship Id="rId23" Type="http://schemas.openxmlformats.org/officeDocument/2006/relationships/slide" Target="slide7.xml"/><Relationship Id="rId28" Type="http://schemas.openxmlformats.org/officeDocument/2006/relationships/image" Target="../media/image23.svg"/><Relationship Id="rId10" Type="http://schemas.openxmlformats.org/officeDocument/2006/relationships/image" Target="../media/image11.svg"/><Relationship Id="rId19" Type="http://schemas.openxmlformats.org/officeDocument/2006/relationships/image" Target="../media/image17.svg"/><Relationship Id="rId31" Type="http://schemas.openxmlformats.org/officeDocument/2006/relationships/image" Target="../media/image25.svg"/><Relationship Id="rId4" Type="http://schemas.openxmlformats.org/officeDocument/2006/relationships/image" Target="../media/image6.png"/><Relationship Id="rId9" Type="http://schemas.openxmlformats.org/officeDocument/2006/relationships/image" Target="../media/image8.png"/><Relationship Id="rId14" Type="http://schemas.openxmlformats.org/officeDocument/2006/relationships/slide" Target="slide6.xml"/><Relationship Id="rId22" Type="http://schemas.openxmlformats.org/officeDocument/2006/relationships/image" Target="../media/image19.svg"/><Relationship Id="rId27" Type="http://schemas.openxmlformats.org/officeDocument/2006/relationships/image" Target="../media/image14.png"/><Relationship Id="rId30" Type="http://schemas.openxmlformats.org/officeDocument/2006/relationships/image" Target="../media/image15.png"/><Relationship Id="rId35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hyperlink" Target="file:///C:\Users\RailCargo\OneDrive%20-%20&#1052;&#1080;&#1085;&#1080;&#1089;&#1090;&#1077;&#1088;&#1089;&#1090;&#1074;&#1086;%20&#1085;&#1072;%20&#1086;&#1073;&#1088;&#1072;&#1079;&#1086;&#1074;&#1072;&#1085;&#1080;&#1077;&#1090;&#1086;%20&#1080;%20&#1085;&#1072;&#1091;&#1082;&#1072;&#1090;&#1072;\Documents\GitHub\executable\Survival%20101.exe" TargetMode="External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12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Relationship Id="rId14" Type="http://schemas.openxmlformats.org/officeDocument/2006/relationships/image" Target="../media/image4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2.png"/><Relationship Id="rId7" Type="http://schemas.openxmlformats.org/officeDocument/2006/relationships/image" Target="../media/image44.png"/><Relationship Id="rId12" Type="http://schemas.openxmlformats.org/officeDocument/2006/relationships/image" Target="../media/image4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3.png"/><Relationship Id="rId11" Type="http://schemas.openxmlformats.org/officeDocument/2006/relationships/image" Target="../media/image46.png"/><Relationship Id="rId5" Type="http://schemas.openxmlformats.org/officeDocument/2006/relationships/image" Target="../media/image42.png"/><Relationship Id="rId10" Type="http://schemas.openxmlformats.org/officeDocument/2006/relationships/image" Target="../media/image45.png"/><Relationship Id="rId4" Type="http://schemas.openxmlformats.org/officeDocument/2006/relationships/image" Target="../media/image33.png"/><Relationship Id="rId9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5.xml"/><Relationship Id="rId18" Type="http://schemas.openxmlformats.org/officeDocument/2006/relationships/image" Target="../media/image15.svg"/><Relationship Id="rId26" Type="http://schemas.openxmlformats.org/officeDocument/2006/relationships/image" Target="../media/image13.png"/><Relationship Id="rId3" Type="http://schemas.openxmlformats.org/officeDocument/2006/relationships/image" Target="../media/image4.jpeg"/><Relationship Id="rId21" Type="http://schemas.openxmlformats.org/officeDocument/2006/relationships/image" Target="../media/image17.svg"/><Relationship Id="rId34" Type="http://schemas.openxmlformats.org/officeDocument/2006/relationships/slide" Target="slide11.xml"/><Relationship Id="rId7" Type="http://schemas.openxmlformats.org/officeDocument/2006/relationships/image" Target="../media/image7.svg"/><Relationship Id="rId12" Type="http://schemas.openxmlformats.org/officeDocument/2006/relationships/image" Target="../media/image11.svg"/><Relationship Id="rId17" Type="http://schemas.openxmlformats.org/officeDocument/2006/relationships/image" Target="../media/image10.png"/><Relationship Id="rId25" Type="http://schemas.openxmlformats.org/officeDocument/2006/relationships/slide" Target="slide7.xml"/><Relationship Id="rId33" Type="http://schemas.openxmlformats.org/officeDocument/2006/relationships/image" Target="../media/image25.svg"/><Relationship Id="rId2" Type="http://schemas.openxmlformats.org/officeDocument/2006/relationships/notesSlide" Target="../notesSlides/notesSlide1.xml"/><Relationship Id="rId16" Type="http://schemas.openxmlformats.org/officeDocument/2006/relationships/slide" Target="slide6.xml"/><Relationship Id="rId20" Type="http://schemas.openxmlformats.org/officeDocument/2006/relationships/image" Target="../media/image11.png"/><Relationship Id="rId29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11" Type="http://schemas.openxmlformats.org/officeDocument/2006/relationships/image" Target="../media/image8.png"/><Relationship Id="rId24" Type="http://schemas.openxmlformats.org/officeDocument/2006/relationships/image" Target="../media/image19.svg"/><Relationship Id="rId32" Type="http://schemas.openxmlformats.org/officeDocument/2006/relationships/image" Target="../media/image15.png"/><Relationship Id="rId5" Type="http://schemas.openxmlformats.org/officeDocument/2006/relationships/slide" Target="slide3.xml"/><Relationship Id="rId15" Type="http://schemas.openxmlformats.org/officeDocument/2006/relationships/image" Target="../media/image13.svg"/><Relationship Id="rId23" Type="http://schemas.openxmlformats.org/officeDocument/2006/relationships/image" Target="../media/image12.png"/><Relationship Id="rId28" Type="http://schemas.openxmlformats.org/officeDocument/2006/relationships/slide" Target="slide8.xml"/><Relationship Id="rId36" Type="http://schemas.openxmlformats.org/officeDocument/2006/relationships/image" Target="../media/image27.svg"/><Relationship Id="rId10" Type="http://schemas.openxmlformats.org/officeDocument/2006/relationships/image" Target="../media/image9.svg"/><Relationship Id="rId19" Type="http://schemas.openxmlformats.org/officeDocument/2006/relationships/slide" Target="slide10.xml"/><Relationship Id="rId31" Type="http://schemas.openxmlformats.org/officeDocument/2006/relationships/slide" Target="slide9.xml"/><Relationship Id="rId4" Type="http://schemas.openxmlformats.org/officeDocument/2006/relationships/image" Target="../media/image5.jpg"/><Relationship Id="rId9" Type="http://schemas.openxmlformats.org/officeDocument/2006/relationships/image" Target="../media/image7.png"/><Relationship Id="rId14" Type="http://schemas.openxmlformats.org/officeDocument/2006/relationships/image" Target="../media/image9.png"/><Relationship Id="rId22" Type="http://schemas.openxmlformats.org/officeDocument/2006/relationships/slide" Target="slide4.xml"/><Relationship Id="rId27" Type="http://schemas.openxmlformats.org/officeDocument/2006/relationships/image" Target="../media/image21.svg"/><Relationship Id="rId30" Type="http://schemas.openxmlformats.org/officeDocument/2006/relationships/image" Target="../media/image23.svg"/><Relationship Id="rId35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1.svg"/><Relationship Id="rId18" Type="http://schemas.openxmlformats.org/officeDocument/2006/relationships/image" Target="../media/image10.png"/><Relationship Id="rId26" Type="http://schemas.openxmlformats.org/officeDocument/2006/relationships/slide" Target="slide7.xml"/><Relationship Id="rId3" Type="http://schemas.openxmlformats.org/officeDocument/2006/relationships/image" Target="../media/image17.png"/><Relationship Id="rId21" Type="http://schemas.openxmlformats.org/officeDocument/2006/relationships/image" Target="../media/image11.png"/><Relationship Id="rId34" Type="http://schemas.openxmlformats.org/officeDocument/2006/relationships/image" Target="../media/image25.svg"/><Relationship Id="rId7" Type="http://schemas.openxmlformats.org/officeDocument/2006/relationships/image" Target="../media/image6.png"/><Relationship Id="rId12" Type="http://schemas.openxmlformats.org/officeDocument/2006/relationships/image" Target="../media/image8.png"/><Relationship Id="rId17" Type="http://schemas.openxmlformats.org/officeDocument/2006/relationships/slide" Target="slide6.xml"/><Relationship Id="rId25" Type="http://schemas.openxmlformats.org/officeDocument/2006/relationships/image" Target="../media/image19.svg"/><Relationship Id="rId3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3.svg"/><Relationship Id="rId20" Type="http://schemas.openxmlformats.org/officeDocument/2006/relationships/slide" Target="slide10.xml"/><Relationship Id="rId29" Type="http://schemas.openxmlformats.org/officeDocument/2006/relationships/slide" Target="slide8.xml"/><Relationship Id="rId1" Type="http://schemas.openxmlformats.org/officeDocument/2006/relationships/slideLayout" Target="../slideLayouts/slideLayout3.xml"/><Relationship Id="rId6" Type="http://schemas.openxmlformats.org/officeDocument/2006/relationships/slide" Target="slide3.xml"/><Relationship Id="rId11" Type="http://schemas.openxmlformats.org/officeDocument/2006/relationships/image" Target="../media/image9.svg"/><Relationship Id="rId24" Type="http://schemas.openxmlformats.org/officeDocument/2006/relationships/image" Target="../media/image12.png"/><Relationship Id="rId32" Type="http://schemas.openxmlformats.org/officeDocument/2006/relationships/slide" Target="slide9.xml"/><Relationship Id="rId37" Type="http://schemas.openxmlformats.org/officeDocument/2006/relationships/image" Target="../media/image27.svg"/><Relationship Id="rId5" Type="http://schemas.openxmlformats.org/officeDocument/2006/relationships/image" Target="../media/image18.png"/><Relationship Id="rId15" Type="http://schemas.openxmlformats.org/officeDocument/2006/relationships/image" Target="../media/image9.png"/><Relationship Id="rId23" Type="http://schemas.openxmlformats.org/officeDocument/2006/relationships/slide" Target="slide4.xml"/><Relationship Id="rId28" Type="http://schemas.openxmlformats.org/officeDocument/2006/relationships/image" Target="../media/image21.svg"/><Relationship Id="rId36" Type="http://schemas.openxmlformats.org/officeDocument/2006/relationships/image" Target="../media/image16.png"/><Relationship Id="rId10" Type="http://schemas.openxmlformats.org/officeDocument/2006/relationships/image" Target="../media/image7.png"/><Relationship Id="rId19" Type="http://schemas.openxmlformats.org/officeDocument/2006/relationships/image" Target="../media/image15.svg"/><Relationship Id="rId31" Type="http://schemas.openxmlformats.org/officeDocument/2006/relationships/image" Target="../media/image23.svg"/><Relationship Id="rId4" Type="http://schemas.microsoft.com/office/2007/relationships/hdphoto" Target="../media/hdphoto1.wdp"/><Relationship Id="rId9" Type="http://schemas.openxmlformats.org/officeDocument/2006/relationships/slide" Target="slide13.xml"/><Relationship Id="rId14" Type="http://schemas.openxmlformats.org/officeDocument/2006/relationships/slide" Target="slide5.xml"/><Relationship Id="rId22" Type="http://schemas.openxmlformats.org/officeDocument/2006/relationships/image" Target="../media/image17.svg"/><Relationship Id="rId27" Type="http://schemas.openxmlformats.org/officeDocument/2006/relationships/image" Target="../media/image13.png"/><Relationship Id="rId30" Type="http://schemas.openxmlformats.org/officeDocument/2006/relationships/image" Target="../media/image14.png"/><Relationship Id="rId35" Type="http://schemas.openxmlformats.org/officeDocument/2006/relationships/slide" Target="slide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9.png"/><Relationship Id="rId18" Type="http://schemas.openxmlformats.org/officeDocument/2006/relationships/slide" Target="slide10.xml"/><Relationship Id="rId26" Type="http://schemas.openxmlformats.org/officeDocument/2006/relationships/image" Target="../media/image21.svg"/><Relationship Id="rId3" Type="http://schemas.openxmlformats.org/officeDocument/2006/relationships/image" Target="../media/image19.png"/><Relationship Id="rId21" Type="http://schemas.openxmlformats.org/officeDocument/2006/relationships/slide" Target="slide4.xml"/><Relationship Id="rId34" Type="http://schemas.openxmlformats.org/officeDocument/2006/relationships/image" Target="../media/image16.png"/><Relationship Id="rId7" Type="http://schemas.openxmlformats.org/officeDocument/2006/relationships/slide" Target="slide13.xml"/><Relationship Id="rId12" Type="http://schemas.openxmlformats.org/officeDocument/2006/relationships/slide" Target="slide5.xml"/><Relationship Id="rId17" Type="http://schemas.openxmlformats.org/officeDocument/2006/relationships/image" Target="../media/image15.svg"/><Relationship Id="rId25" Type="http://schemas.openxmlformats.org/officeDocument/2006/relationships/image" Target="../media/image13.png"/><Relationship Id="rId33" Type="http://schemas.openxmlformats.org/officeDocument/2006/relationships/slide" Target="slide11.xm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0.png"/><Relationship Id="rId20" Type="http://schemas.openxmlformats.org/officeDocument/2006/relationships/image" Target="../media/image17.svg"/><Relationship Id="rId29" Type="http://schemas.openxmlformats.org/officeDocument/2006/relationships/image" Target="../media/image23.sv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11" Type="http://schemas.openxmlformats.org/officeDocument/2006/relationships/image" Target="../media/image11.svg"/><Relationship Id="rId24" Type="http://schemas.openxmlformats.org/officeDocument/2006/relationships/slide" Target="slide7.xml"/><Relationship Id="rId32" Type="http://schemas.openxmlformats.org/officeDocument/2006/relationships/image" Target="../media/image25.svg"/><Relationship Id="rId5" Type="http://schemas.openxmlformats.org/officeDocument/2006/relationships/image" Target="../media/image6.png"/><Relationship Id="rId15" Type="http://schemas.openxmlformats.org/officeDocument/2006/relationships/slide" Target="slide6.xml"/><Relationship Id="rId23" Type="http://schemas.openxmlformats.org/officeDocument/2006/relationships/image" Target="../media/image19.svg"/><Relationship Id="rId28" Type="http://schemas.openxmlformats.org/officeDocument/2006/relationships/image" Target="../media/image14.png"/><Relationship Id="rId10" Type="http://schemas.openxmlformats.org/officeDocument/2006/relationships/image" Target="../media/image8.png"/><Relationship Id="rId19" Type="http://schemas.openxmlformats.org/officeDocument/2006/relationships/image" Target="../media/image11.png"/><Relationship Id="rId31" Type="http://schemas.openxmlformats.org/officeDocument/2006/relationships/image" Target="../media/image15.png"/><Relationship Id="rId4" Type="http://schemas.openxmlformats.org/officeDocument/2006/relationships/slide" Target="slide3.xml"/><Relationship Id="rId9" Type="http://schemas.openxmlformats.org/officeDocument/2006/relationships/image" Target="../media/image9.svg"/><Relationship Id="rId14" Type="http://schemas.openxmlformats.org/officeDocument/2006/relationships/image" Target="../media/image13.svg"/><Relationship Id="rId22" Type="http://schemas.openxmlformats.org/officeDocument/2006/relationships/image" Target="../media/image12.png"/><Relationship Id="rId27" Type="http://schemas.openxmlformats.org/officeDocument/2006/relationships/slide" Target="slide8.xml"/><Relationship Id="rId30" Type="http://schemas.openxmlformats.org/officeDocument/2006/relationships/slide" Target="slide9.xml"/><Relationship Id="rId35" Type="http://schemas.openxmlformats.org/officeDocument/2006/relationships/image" Target="../media/image2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9.png"/><Relationship Id="rId18" Type="http://schemas.openxmlformats.org/officeDocument/2006/relationships/slide" Target="slide10.xml"/><Relationship Id="rId26" Type="http://schemas.openxmlformats.org/officeDocument/2006/relationships/image" Target="../media/image21.svg"/><Relationship Id="rId3" Type="http://schemas.openxmlformats.org/officeDocument/2006/relationships/image" Target="../media/image20.png"/><Relationship Id="rId21" Type="http://schemas.openxmlformats.org/officeDocument/2006/relationships/slide" Target="slide4.xml"/><Relationship Id="rId34" Type="http://schemas.openxmlformats.org/officeDocument/2006/relationships/image" Target="../media/image16.png"/><Relationship Id="rId7" Type="http://schemas.openxmlformats.org/officeDocument/2006/relationships/slide" Target="slide13.xml"/><Relationship Id="rId12" Type="http://schemas.openxmlformats.org/officeDocument/2006/relationships/slide" Target="slide5.xml"/><Relationship Id="rId17" Type="http://schemas.openxmlformats.org/officeDocument/2006/relationships/image" Target="../media/image15.svg"/><Relationship Id="rId25" Type="http://schemas.openxmlformats.org/officeDocument/2006/relationships/image" Target="../media/image13.png"/><Relationship Id="rId33" Type="http://schemas.openxmlformats.org/officeDocument/2006/relationships/slide" Target="slide11.xml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0.png"/><Relationship Id="rId20" Type="http://schemas.openxmlformats.org/officeDocument/2006/relationships/image" Target="../media/image17.svg"/><Relationship Id="rId29" Type="http://schemas.openxmlformats.org/officeDocument/2006/relationships/image" Target="../media/image23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11" Type="http://schemas.openxmlformats.org/officeDocument/2006/relationships/image" Target="../media/image11.svg"/><Relationship Id="rId24" Type="http://schemas.openxmlformats.org/officeDocument/2006/relationships/slide" Target="slide7.xml"/><Relationship Id="rId32" Type="http://schemas.openxmlformats.org/officeDocument/2006/relationships/image" Target="../media/image25.svg"/><Relationship Id="rId5" Type="http://schemas.openxmlformats.org/officeDocument/2006/relationships/image" Target="../media/image6.png"/><Relationship Id="rId15" Type="http://schemas.openxmlformats.org/officeDocument/2006/relationships/slide" Target="slide6.xml"/><Relationship Id="rId23" Type="http://schemas.openxmlformats.org/officeDocument/2006/relationships/image" Target="../media/image19.svg"/><Relationship Id="rId28" Type="http://schemas.openxmlformats.org/officeDocument/2006/relationships/image" Target="../media/image14.png"/><Relationship Id="rId10" Type="http://schemas.openxmlformats.org/officeDocument/2006/relationships/image" Target="../media/image8.png"/><Relationship Id="rId19" Type="http://schemas.openxmlformats.org/officeDocument/2006/relationships/image" Target="../media/image11.png"/><Relationship Id="rId31" Type="http://schemas.openxmlformats.org/officeDocument/2006/relationships/image" Target="../media/image15.png"/><Relationship Id="rId4" Type="http://schemas.openxmlformats.org/officeDocument/2006/relationships/slide" Target="slide3.xml"/><Relationship Id="rId9" Type="http://schemas.openxmlformats.org/officeDocument/2006/relationships/image" Target="../media/image9.svg"/><Relationship Id="rId14" Type="http://schemas.openxmlformats.org/officeDocument/2006/relationships/image" Target="../media/image13.svg"/><Relationship Id="rId22" Type="http://schemas.openxmlformats.org/officeDocument/2006/relationships/image" Target="../media/image12.png"/><Relationship Id="rId27" Type="http://schemas.openxmlformats.org/officeDocument/2006/relationships/slide" Target="slide8.xml"/><Relationship Id="rId30" Type="http://schemas.openxmlformats.org/officeDocument/2006/relationships/slide" Target="slide9.xml"/><Relationship Id="rId35" Type="http://schemas.openxmlformats.org/officeDocument/2006/relationships/image" Target="../media/image2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3.svg"/><Relationship Id="rId18" Type="http://schemas.openxmlformats.org/officeDocument/2006/relationships/image" Target="../media/image11.png"/><Relationship Id="rId26" Type="http://schemas.openxmlformats.org/officeDocument/2006/relationships/slide" Target="slide8.xml"/><Relationship Id="rId3" Type="http://schemas.openxmlformats.org/officeDocument/2006/relationships/slide" Target="slide3.xml"/><Relationship Id="rId21" Type="http://schemas.openxmlformats.org/officeDocument/2006/relationships/image" Target="../media/image12.png"/><Relationship Id="rId34" Type="http://schemas.openxmlformats.org/officeDocument/2006/relationships/image" Target="../media/image27.svg"/><Relationship Id="rId7" Type="http://schemas.openxmlformats.org/officeDocument/2006/relationships/image" Target="../media/image7.png"/><Relationship Id="rId12" Type="http://schemas.openxmlformats.org/officeDocument/2006/relationships/image" Target="../media/image9.png"/><Relationship Id="rId17" Type="http://schemas.openxmlformats.org/officeDocument/2006/relationships/slide" Target="slide10.xml"/><Relationship Id="rId25" Type="http://schemas.openxmlformats.org/officeDocument/2006/relationships/image" Target="../media/image21.svg"/><Relationship Id="rId3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5.svg"/><Relationship Id="rId20" Type="http://schemas.openxmlformats.org/officeDocument/2006/relationships/slide" Target="slide4.xml"/><Relationship Id="rId29" Type="http://schemas.openxmlformats.org/officeDocument/2006/relationships/slide" Target="slide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3.xml"/><Relationship Id="rId11" Type="http://schemas.openxmlformats.org/officeDocument/2006/relationships/slide" Target="slide5.xml"/><Relationship Id="rId24" Type="http://schemas.openxmlformats.org/officeDocument/2006/relationships/image" Target="../media/image13.png"/><Relationship Id="rId32" Type="http://schemas.openxmlformats.org/officeDocument/2006/relationships/slide" Target="slide11.xml"/><Relationship Id="rId5" Type="http://schemas.openxmlformats.org/officeDocument/2006/relationships/image" Target="../media/image7.svg"/><Relationship Id="rId15" Type="http://schemas.openxmlformats.org/officeDocument/2006/relationships/image" Target="../media/image10.png"/><Relationship Id="rId23" Type="http://schemas.openxmlformats.org/officeDocument/2006/relationships/slide" Target="slide7.xml"/><Relationship Id="rId28" Type="http://schemas.openxmlformats.org/officeDocument/2006/relationships/image" Target="../media/image23.svg"/><Relationship Id="rId10" Type="http://schemas.openxmlformats.org/officeDocument/2006/relationships/image" Target="../media/image11.svg"/><Relationship Id="rId19" Type="http://schemas.openxmlformats.org/officeDocument/2006/relationships/image" Target="../media/image17.svg"/><Relationship Id="rId31" Type="http://schemas.openxmlformats.org/officeDocument/2006/relationships/image" Target="../media/image25.svg"/><Relationship Id="rId4" Type="http://schemas.openxmlformats.org/officeDocument/2006/relationships/image" Target="../media/image6.png"/><Relationship Id="rId9" Type="http://schemas.openxmlformats.org/officeDocument/2006/relationships/image" Target="../media/image8.png"/><Relationship Id="rId14" Type="http://schemas.openxmlformats.org/officeDocument/2006/relationships/slide" Target="slide6.xml"/><Relationship Id="rId22" Type="http://schemas.openxmlformats.org/officeDocument/2006/relationships/image" Target="../media/image19.svg"/><Relationship Id="rId27" Type="http://schemas.openxmlformats.org/officeDocument/2006/relationships/image" Target="../media/image14.png"/><Relationship Id="rId30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8.png"/><Relationship Id="rId18" Type="http://schemas.openxmlformats.org/officeDocument/2006/relationships/slide" Target="slide6.xml"/><Relationship Id="rId26" Type="http://schemas.openxmlformats.org/officeDocument/2006/relationships/image" Target="../media/image19.svg"/><Relationship Id="rId3" Type="http://schemas.openxmlformats.org/officeDocument/2006/relationships/image" Target="../media/image21.png"/><Relationship Id="rId21" Type="http://schemas.openxmlformats.org/officeDocument/2006/relationships/slide" Target="slide10.xml"/><Relationship Id="rId34" Type="http://schemas.openxmlformats.org/officeDocument/2006/relationships/image" Target="../media/image15.png"/><Relationship Id="rId7" Type="http://schemas.openxmlformats.org/officeDocument/2006/relationships/slide" Target="slide3.xml"/><Relationship Id="rId12" Type="http://schemas.openxmlformats.org/officeDocument/2006/relationships/image" Target="../media/image9.svg"/><Relationship Id="rId17" Type="http://schemas.openxmlformats.org/officeDocument/2006/relationships/image" Target="../media/image13.svg"/><Relationship Id="rId25" Type="http://schemas.openxmlformats.org/officeDocument/2006/relationships/image" Target="../media/image12.png"/><Relationship Id="rId33" Type="http://schemas.openxmlformats.org/officeDocument/2006/relationships/slide" Target="slide9.xml"/><Relationship Id="rId38" Type="http://schemas.openxmlformats.org/officeDocument/2006/relationships/image" Target="../media/image27.sv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9.png"/><Relationship Id="rId20" Type="http://schemas.openxmlformats.org/officeDocument/2006/relationships/image" Target="../media/image15.svg"/><Relationship Id="rId29" Type="http://schemas.openxmlformats.org/officeDocument/2006/relationships/image" Target="../media/image21.sv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11" Type="http://schemas.openxmlformats.org/officeDocument/2006/relationships/image" Target="../media/image7.png"/><Relationship Id="rId24" Type="http://schemas.openxmlformats.org/officeDocument/2006/relationships/slide" Target="slide4.xml"/><Relationship Id="rId32" Type="http://schemas.openxmlformats.org/officeDocument/2006/relationships/image" Target="../media/image23.svg"/><Relationship Id="rId37" Type="http://schemas.openxmlformats.org/officeDocument/2006/relationships/image" Target="../media/image16.png"/><Relationship Id="rId5" Type="http://schemas.openxmlformats.org/officeDocument/2006/relationships/image" Target="../media/image23.png"/><Relationship Id="rId15" Type="http://schemas.openxmlformats.org/officeDocument/2006/relationships/slide" Target="slide5.xml"/><Relationship Id="rId23" Type="http://schemas.openxmlformats.org/officeDocument/2006/relationships/image" Target="../media/image17.svg"/><Relationship Id="rId28" Type="http://schemas.openxmlformats.org/officeDocument/2006/relationships/image" Target="../media/image13.png"/><Relationship Id="rId36" Type="http://schemas.openxmlformats.org/officeDocument/2006/relationships/slide" Target="slide11.xml"/><Relationship Id="rId10" Type="http://schemas.openxmlformats.org/officeDocument/2006/relationships/slide" Target="slide13.xml"/><Relationship Id="rId19" Type="http://schemas.openxmlformats.org/officeDocument/2006/relationships/image" Target="../media/image10.png"/><Relationship Id="rId31" Type="http://schemas.openxmlformats.org/officeDocument/2006/relationships/image" Target="../media/image14.png"/><Relationship Id="rId4" Type="http://schemas.openxmlformats.org/officeDocument/2006/relationships/image" Target="../media/image22.png"/><Relationship Id="rId9" Type="http://schemas.openxmlformats.org/officeDocument/2006/relationships/image" Target="../media/image7.svg"/><Relationship Id="rId14" Type="http://schemas.openxmlformats.org/officeDocument/2006/relationships/image" Target="../media/image11.svg"/><Relationship Id="rId22" Type="http://schemas.openxmlformats.org/officeDocument/2006/relationships/image" Target="../media/image11.png"/><Relationship Id="rId27" Type="http://schemas.openxmlformats.org/officeDocument/2006/relationships/slide" Target="slide7.xml"/><Relationship Id="rId30" Type="http://schemas.openxmlformats.org/officeDocument/2006/relationships/slide" Target="slide8.xml"/><Relationship Id="rId35" Type="http://schemas.openxmlformats.org/officeDocument/2006/relationships/image" Target="../media/image25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9.png"/><Relationship Id="rId18" Type="http://schemas.openxmlformats.org/officeDocument/2006/relationships/slide" Target="slide10.xml"/><Relationship Id="rId26" Type="http://schemas.openxmlformats.org/officeDocument/2006/relationships/image" Target="../media/image21.svg"/><Relationship Id="rId3" Type="http://schemas.openxmlformats.org/officeDocument/2006/relationships/image" Target="../media/image25.png"/><Relationship Id="rId21" Type="http://schemas.openxmlformats.org/officeDocument/2006/relationships/slide" Target="slide4.xml"/><Relationship Id="rId34" Type="http://schemas.openxmlformats.org/officeDocument/2006/relationships/image" Target="../media/image16.png"/><Relationship Id="rId7" Type="http://schemas.openxmlformats.org/officeDocument/2006/relationships/slide" Target="slide13.xml"/><Relationship Id="rId12" Type="http://schemas.openxmlformats.org/officeDocument/2006/relationships/slide" Target="slide5.xml"/><Relationship Id="rId17" Type="http://schemas.openxmlformats.org/officeDocument/2006/relationships/image" Target="../media/image15.svg"/><Relationship Id="rId25" Type="http://schemas.openxmlformats.org/officeDocument/2006/relationships/image" Target="../media/image13.png"/><Relationship Id="rId33" Type="http://schemas.openxmlformats.org/officeDocument/2006/relationships/slide" Target="slide11.xml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0.png"/><Relationship Id="rId20" Type="http://schemas.openxmlformats.org/officeDocument/2006/relationships/image" Target="../media/image17.svg"/><Relationship Id="rId29" Type="http://schemas.openxmlformats.org/officeDocument/2006/relationships/image" Target="../media/image23.sv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11" Type="http://schemas.openxmlformats.org/officeDocument/2006/relationships/image" Target="../media/image11.svg"/><Relationship Id="rId24" Type="http://schemas.openxmlformats.org/officeDocument/2006/relationships/slide" Target="slide7.xml"/><Relationship Id="rId32" Type="http://schemas.openxmlformats.org/officeDocument/2006/relationships/image" Target="../media/image25.svg"/><Relationship Id="rId5" Type="http://schemas.openxmlformats.org/officeDocument/2006/relationships/image" Target="../media/image6.png"/><Relationship Id="rId15" Type="http://schemas.openxmlformats.org/officeDocument/2006/relationships/slide" Target="slide6.xml"/><Relationship Id="rId23" Type="http://schemas.openxmlformats.org/officeDocument/2006/relationships/image" Target="../media/image19.svg"/><Relationship Id="rId28" Type="http://schemas.openxmlformats.org/officeDocument/2006/relationships/image" Target="../media/image14.png"/><Relationship Id="rId10" Type="http://schemas.openxmlformats.org/officeDocument/2006/relationships/image" Target="../media/image8.png"/><Relationship Id="rId19" Type="http://schemas.openxmlformats.org/officeDocument/2006/relationships/image" Target="../media/image11.png"/><Relationship Id="rId31" Type="http://schemas.openxmlformats.org/officeDocument/2006/relationships/image" Target="../media/image15.png"/><Relationship Id="rId4" Type="http://schemas.openxmlformats.org/officeDocument/2006/relationships/slide" Target="slide3.xml"/><Relationship Id="rId9" Type="http://schemas.openxmlformats.org/officeDocument/2006/relationships/image" Target="../media/image9.svg"/><Relationship Id="rId14" Type="http://schemas.openxmlformats.org/officeDocument/2006/relationships/image" Target="../media/image13.svg"/><Relationship Id="rId22" Type="http://schemas.openxmlformats.org/officeDocument/2006/relationships/image" Target="../media/image12.png"/><Relationship Id="rId27" Type="http://schemas.openxmlformats.org/officeDocument/2006/relationships/slide" Target="slide8.xml"/><Relationship Id="rId30" Type="http://schemas.openxmlformats.org/officeDocument/2006/relationships/slide" Target="slide9.xml"/><Relationship Id="rId35" Type="http://schemas.openxmlformats.org/officeDocument/2006/relationships/image" Target="../media/image2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 descr="Картина, която съдържа текст, графичен дизайн, екранна снимка&#10;&#10;Описанието е генерирано автоматично">
            <a:extLst>
              <a:ext uri="{FF2B5EF4-FFF2-40B4-BE49-F238E27FC236}">
                <a16:creationId xmlns:a16="http://schemas.microsoft.com/office/drawing/2014/main" id="{4D053B88-1486-3525-5941-893D1F08F3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3" r="567" b="48128"/>
          <a:stretch/>
        </p:blipFill>
        <p:spPr>
          <a:xfrm>
            <a:off x="-3517" y="-137160"/>
            <a:ext cx="9145516" cy="528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15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Картина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165" y="1037112"/>
            <a:ext cx="3019914" cy="3045688"/>
          </a:xfrm>
          <a:prstGeom prst="rect">
            <a:avLst/>
          </a:prstGeom>
        </p:spPr>
      </p:pic>
      <p:sp>
        <p:nvSpPr>
          <p:cNvPr id="5" name="Google Shape;720;p43"/>
          <p:cNvSpPr txBox="1">
            <a:spLocks noGrp="1"/>
          </p:cNvSpPr>
          <p:nvPr>
            <p:ph type="title"/>
          </p:nvPr>
        </p:nvSpPr>
        <p:spPr>
          <a:xfrm>
            <a:off x="1667804" y="247476"/>
            <a:ext cx="6109908" cy="7668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Източници </a:t>
            </a:r>
            <a:endParaRPr sz="4500" dirty="0"/>
          </a:p>
        </p:txBody>
      </p:sp>
      <p:sp>
        <p:nvSpPr>
          <p:cNvPr id="4" name="Правоъгълник 3"/>
          <p:cNvSpPr/>
          <p:nvPr/>
        </p:nvSpPr>
        <p:spPr>
          <a:xfrm>
            <a:off x="881940" y="1761029"/>
            <a:ext cx="24180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g-BG" b="1" dirty="0">
                <a:solidFill>
                  <a:srgbClr val="310770"/>
                </a:solidFill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2D Animation v2 Samples</a:t>
            </a:r>
            <a:endParaRPr lang="bg-BG" b="1" dirty="0">
              <a:solidFill>
                <a:srgbClr val="310770"/>
              </a:solidFill>
              <a:latin typeface="Exo"/>
            </a:endParaRPr>
          </a:p>
        </p:txBody>
      </p:sp>
      <p:sp>
        <p:nvSpPr>
          <p:cNvPr id="9" name="Правоъгълник 8"/>
          <p:cNvSpPr/>
          <p:nvPr/>
        </p:nvSpPr>
        <p:spPr>
          <a:xfrm>
            <a:off x="5540923" y="3334788"/>
            <a:ext cx="31955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310770"/>
                </a:solidFill>
                <a:latin typeface="Exo"/>
              </a:rPr>
              <a:t>How To Animate Your 2D Character in Unity</a:t>
            </a:r>
            <a:endParaRPr lang="bg-BG" b="1" dirty="0">
              <a:solidFill>
                <a:srgbClr val="310770"/>
              </a:solidFill>
              <a:latin typeface="Exo"/>
            </a:endParaRPr>
          </a:p>
        </p:txBody>
      </p:sp>
      <p:sp>
        <p:nvSpPr>
          <p:cNvPr id="12" name="Правоъгълник 11"/>
          <p:cNvSpPr/>
          <p:nvPr/>
        </p:nvSpPr>
        <p:spPr>
          <a:xfrm>
            <a:off x="1214645" y="3353103"/>
            <a:ext cx="23421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10770"/>
                </a:solidFill>
                <a:latin typeface="Exo"/>
              </a:rPr>
              <a:t>Making a timer </a:t>
            </a:r>
            <a:r>
              <a:rPr lang="en-US" b="1" dirty="0" smtClean="0">
                <a:solidFill>
                  <a:srgbClr val="310770"/>
                </a:solidFill>
                <a:latin typeface="Exo"/>
              </a:rPr>
              <a:t>in Unity</a:t>
            </a:r>
            <a:endParaRPr lang="bg-BG" b="1" dirty="0">
              <a:solidFill>
                <a:srgbClr val="310770"/>
              </a:solidFill>
              <a:latin typeface="Exo"/>
            </a:endParaRPr>
          </a:p>
        </p:txBody>
      </p:sp>
      <p:sp>
        <p:nvSpPr>
          <p:cNvPr id="15" name="Правоъгълник 14"/>
          <p:cNvSpPr/>
          <p:nvPr/>
        </p:nvSpPr>
        <p:spPr>
          <a:xfrm>
            <a:off x="6115144" y="1785881"/>
            <a:ext cx="21900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b="1" dirty="0">
                <a:solidFill>
                  <a:srgbClr val="310770"/>
                </a:solidFill>
                <a:latin typeface="Exo"/>
              </a:rPr>
              <a:t>Multiple Canvases</a:t>
            </a:r>
            <a:r>
              <a:rPr lang="en-GB" b="1" dirty="0">
                <a:solidFill>
                  <a:srgbClr val="310770"/>
                </a:solidFill>
                <a:latin typeface="Exo"/>
              </a:rPr>
              <a:t> and Rendering</a:t>
            </a:r>
            <a:r>
              <a:rPr lang="bg-BG" b="1" dirty="0">
                <a:solidFill>
                  <a:srgbClr val="310770"/>
                </a:solidFill>
                <a:latin typeface="Exo"/>
              </a:rPr>
              <a:t> </a:t>
            </a:r>
          </a:p>
        </p:txBody>
      </p:sp>
      <p:sp>
        <p:nvSpPr>
          <p:cNvPr id="21" name="TextBox 20">
            <a:hlinkClick r:id="rId4"/>
            <a:extLst>
              <a:ext uri="{FF2B5EF4-FFF2-40B4-BE49-F238E27FC236}">
                <a16:creationId xmlns:a16="http://schemas.microsoft.com/office/drawing/2014/main" id="{567B9B3A-D9CF-ACED-FA36-DB8C545A6C67}"/>
              </a:ext>
            </a:extLst>
          </p:cNvPr>
          <p:cNvSpPr txBox="1"/>
          <p:nvPr/>
        </p:nvSpPr>
        <p:spPr>
          <a:xfrm>
            <a:off x="2152833" y="3680124"/>
            <a:ext cx="4985886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3600" dirty="0"/>
              <a:t>Unity Documentation</a:t>
            </a:r>
          </a:p>
        </p:txBody>
      </p:sp>
      <p:sp>
        <p:nvSpPr>
          <p:cNvPr id="22" name="TextBox 21">
            <a:hlinkClick r:id="rId5"/>
            <a:extLst>
              <a:ext uri="{FF2B5EF4-FFF2-40B4-BE49-F238E27FC236}">
                <a16:creationId xmlns:a16="http://schemas.microsoft.com/office/drawing/2014/main" id="{E16EE203-117F-31BE-4CBE-9688008149F1}"/>
              </a:ext>
            </a:extLst>
          </p:cNvPr>
          <p:cNvSpPr txBox="1"/>
          <p:nvPr/>
        </p:nvSpPr>
        <p:spPr>
          <a:xfrm>
            <a:off x="5628710" y="993626"/>
            <a:ext cx="3290950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4000" dirty="0"/>
              <a:t>Unity Forum</a:t>
            </a:r>
          </a:p>
        </p:txBody>
      </p:sp>
      <p:sp>
        <p:nvSpPr>
          <p:cNvPr id="25" name="TextBox 24">
            <a:hlinkClick r:id="rId6"/>
            <a:extLst>
              <a:ext uri="{FF2B5EF4-FFF2-40B4-BE49-F238E27FC236}">
                <a16:creationId xmlns:a16="http://schemas.microsoft.com/office/drawing/2014/main" id="{E5ECA95F-0CE1-B070-0EC7-1D85EBB1F1DD}"/>
              </a:ext>
            </a:extLst>
          </p:cNvPr>
          <p:cNvSpPr txBox="1"/>
          <p:nvPr/>
        </p:nvSpPr>
        <p:spPr>
          <a:xfrm>
            <a:off x="6074184" y="2602159"/>
            <a:ext cx="2228656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4000" dirty="0"/>
              <a:t>Youtube</a:t>
            </a:r>
          </a:p>
        </p:txBody>
      </p:sp>
      <p:sp>
        <p:nvSpPr>
          <p:cNvPr id="26" name="TextBox 25">
            <a:hlinkClick r:id="rId6"/>
            <a:extLst>
              <a:ext uri="{FF2B5EF4-FFF2-40B4-BE49-F238E27FC236}">
                <a16:creationId xmlns:a16="http://schemas.microsoft.com/office/drawing/2014/main" id="{52C16471-9DF8-BE3C-CD12-5D80BCFCAC2F}"/>
              </a:ext>
            </a:extLst>
          </p:cNvPr>
          <p:cNvSpPr txBox="1"/>
          <p:nvPr/>
        </p:nvSpPr>
        <p:spPr>
          <a:xfrm>
            <a:off x="1115324" y="1059932"/>
            <a:ext cx="1845286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4000" dirty="0"/>
              <a:t>Github</a:t>
            </a:r>
          </a:p>
        </p:txBody>
      </p:sp>
      <p:pic>
        <p:nvPicPr>
          <p:cNvPr id="2" name="Graphic 1" descr="Share with solid fill">
            <a:hlinkClick r:id="rId7" action="ppaction://hlinksldjump"/>
            <a:extLst>
              <a:ext uri="{FF2B5EF4-FFF2-40B4-BE49-F238E27FC236}">
                <a16:creationId xmlns:a16="http://schemas.microsoft.com/office/drawing/2014/main" id="{BF0FC883-B0C3-41E0-8CE8-BBF040850FF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3" name="Graphic 2" descr="Web design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8D72A20A-ACD6-8297-A44E-BDA143E485D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DF77314F-A0F8-2E6D-CC7F-CDBA43B57619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78D97721-5CCC-1834-DC84-B4C33F7E45B3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7ED0885-9A64-8209-21B7-97DE1A10684B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5528D5D-33F9-3B68-B8A4-44EF5198C2AC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C5B303C-71F3-9BE0-218F-A07575B200DD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AF4234D-06BE-9BA7-79CB-0567EB0AF786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F9F59BF-7FEB-422C-D306-CD8986918054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18DE70D-5117-32F1-120C-8ABD48D5AD02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40242AC-92D7-4C5A-5BE2-6B2574D79574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4D24818-5494-4976-6061-364045EBBB05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7" name="Oval 46">
            <a:extLst>
              <a:ext uri="{FF2B5EF4-FFF2-40B4-BE49-F238E27FC236}">
                <a16:creationId xmlns:a16="http://schemas.microsoft.com/office/drawing/2014/main" id="{7F05147A-3AED-9D77-73D2-0655BA654B63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1EE49B4-A227-7AB7-43A7-86EBE969EDD8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Free-form: Shape 48">
            <a:extLst>
              <a:ext uri="{FF2B5EF4-FFF2-40B4-BE49-F238E27FC236}">
                <a16:creationId xmlns:a16="http://schemas.microsoft.com/office/drawing/2014/main" id="{72705E67-7BCC-C60F-32DD-724E5698D0BE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50" name="Graphic 49" descr="Hamburger Menu Icon with solid fill">
            <a:extLst>
              <a:ext uri="{FF2B5EF4-FFF2-40B4-BE49-F238E27FC236}">
                <a16:creationId xmlns:a16="http://schemas.microsoft.com/office/drawing/2014/main" id="{11C80E08-5B11-AC94-F0B9-60B5504718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51" name="Graphic 50" descr="Clipboard Ticked with solid fill">
            <a:hlinkClick r:id="rId16" action="ppaction://hlinksldjump"/>
            <a:extLst>
              <a:ext uri="{FF2B5EF4-FFF2-40B4-BE49-F238E27FC236}">
                <a16:creationId xmlns:a16="http://schemas.microsoft.com/office/drawing/2014/main" id="{2F1CEEA9-D82A-0E99-A3B0-8AF5E2F6514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xmlns="" r:embed="rId18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52" name="Graphic 51" descr="Flowchart with solid fill">
            <a:hlinkClick r:id="rId19" action="ppaction://hlinksldjump"/>
            <a:extLst>
              <a:ext uri="{FF2B5EF4-FFF2-40B4-BE49-F238E27FC236}">
                <a16:creationId xmlns:a16="http://schemas.microsoft.com/office/drawing/2014/main" id="{EAC43536-6AB9-23E1-BC05-466FF79AC24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xmlns="" r:embed="rId21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53" name="Graphic 52" descr="Books on shelf with solid fill">
            <a:hlinkClick r:id="rId22" action="ppaction://hlinksldjump"/>
            <a:extLst>
              <a:ext uri="{FF2B5EF4-FFF2-40B4-BE49-F238E27FC236}">
                <a16:creationId xmlns:a16="http://schemas.microsoft.com/office/drawing/2014/main" id="{1546DAEA-50AA-6B93-A1BB-D3751C166B50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xmlns="" r:embed="rId24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54" name="Graphic 53" descr="Ringer with solid fill">
            <a:hlinkClick r:id="rId25" action="ppaction://hlinksldjump"/>
            <a:extLst>
              <a:ext uri="{FF2B5EF4-FFF2-40B4-BE49-F238E27FC236}">
                <a16:creationId xmlns:a16="http://schemas.microsoft.com/office/drawing/2014/main" id="{3F6B8A42-AB36-A9D5-4603-118B673564E8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xmlns="" r:embed="rId27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55" name="Graphic 54" descr="Gears with solid fill">
            <a:hlinkClick r:id="rId28" action="ppaction://hlinksldjump"/>
            <a:extLst>
              <a:ext uri="{FF2B5EF4-FFF2-40B4-BE49-F238E27FC236}">
                <a16:creationId xmlns:a16="http://schemas.microsoft.com/office/drawing/2014/main" id="{8A84019D-53E8-A73A-9ECC-0DFF4F8B9F6E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96DAC541-7B7A-43D3-8B79-37D633B846F1}">
                <asvg:svgBlip xmlns:asvg="http://schemas.microsoft.com/office/drawing/2016/SVG/main" xmlns="" r:embed="rId30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56" name="Graphic 55" descr="Wrench with solid fill">
            <a:hlinkClick r:id="rId31" action="ppaction://hlinksldjump"/>
            <a:extLst>
              <a:ext uri="{FF2B5EF4-FFF2-40B4-BE49-F238E27FC236}">
                <a16:creationId xmlns:a16="http://schemas.microsoft.com/office/drawing/2014/main" id="{0E208B03-964E-7C3E-5B3B-0F226FCC9EAC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xmlns="" r:embed="rId33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57" name="Graphic 56" descr="Server with solid fill">
            <a:hlinkClick r:id="rId34" action="ppaction://hlinksldjump"/>
            <a:extLst>
              <a:ext uri="{FF2B5EF4-FFF2-40B4-BE49-F238E27FC236}">
                <a16:creationId xmlns:a16="http://schemas.microsoft.com/office/drawing/2014/main" id="{235BAAAA-B7C4-9031-417C-AF7BBCEE3FE3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96DAC541-7B7A-43D3-8B79-37D633B846F1}">
                <asvg:svgBlip xmlns:asvg="http://schemas.microsoft.com/office/drawing/2016/SVG/main" xmlns="" r:embed="rId36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58" name="Graphic 57" descr="Connections with solid fill">
            <a:hlinkClick r:id="rId37" action="ppaction://hlinksldjump"/>
            <a:extLst>
              <a:ext uri="{FF2B5EF4-FFF2-40B4-BE49-F238E27FC236}">
                <a16:creationId xmlns:a16="http://schemas.microsoft.com/office/drawing/2014/main" id="{F9528106-5903-8187-D8FA-51735CEEB3F4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96DAC541-7B7A-43D3-8B79-37D633B846F1}">
                <asvg:svgBlip xmlns:asvg="http://schemas.microsoft.com/office/drawing/2016/SVG/main" xmlns="" r:embed="rId39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59" name="Graphic 58" descr="Hamburger Menu Icon with solid fill">
            <a:extLst>
              <a:ext uri="{FF2B5EF4-FFF2-40B4-BE49-F238E27FC236}">
                <a16:creationId xmlns:a16="http://schemas.microsoft.com/office/drawing/2014/main" id="{615245F4-4591-6731-2F34-12CF0FCFADE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  <p:sp>
        <p:nvSpPr>
          <p:cNvPr id="60" name="TextBox 23">
            <a:hlinkClick r:id="rId40"/>
            <a:extLst>
              <a:ext uri="{FF2B5EF4-FFF2-40B4-BE49-F238E27FC236}">
                <a16:creationId xmlns:a16="http://schemas.microsoft.com/office/drawing/2014/main" id="{A062436E-0020-F4E1-5AC7-80B23786B177}"/>
              </a:ext>
            </a:extLst>
          </p:cNvPr>
          <p:cNvSpPr txBox="1"/>
          <p:nvPr/>
        </p:nvSpPr>
        <p:spPr>
          <a:xfrm>
            <a:off x="106234" y="2870727"/>
            <a:ext cx="4616277" cy="67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3600" dirty="0"/>
              <a:t>Stackoverflow</a:t>
            </a:r>
          </a:p>
        </p:txBody>
      </p:sp>
    </p:spTree>
    <p:extLst>
      <p:ext uri="{BB962C8B-B14F-4D97-AF65-F5344CB8AC3E}">
        <p14:creationId xmlns:p14="http://schemas.microsoft.com/office/powerpoint/2010/main" val="123835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2860356" y="20381"/>
            <a:ext cx="3477302" cy="8010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000" dirty="0"/>
              <a:t>Заключение</a:t>
            </a:r>
            <a:endParaRPr sz="4000" dirty="0"/>
          </a:p>
        </p:txBody>
      </p:sp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894246" y="801032"/>
            <a:ext cx="7355503" cy="2488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ru-RU" sz="2400" b="1" dirty="0"/>
              <a:t>Бъдещи подобрения:</a:t>
            </a:r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/>
              <a:t>Добавяне на нови нива на </a:t>
            </a:r>
            <a:r>
              <a:rPr lang="ru-RU" sz="2000" b="1" dirty="0" err="1"/>
              <a:t>играта</a:t>
            </a:r>
            <a:endParaRPr lang="ru-RU" sz="2000" b="1" dirty="0"/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/>
              <a:t>Направа на обстойна карта на нивата и развиване на </a:t>
            </a:r>
            <a:r>
              <a:rPr lang="ru-RU" sz="2000" b="1" dirty="0" err="1"/>
              <a:t>историите</a:t>
            </a:r>
            <a:endParaRPr lang="ru-RU" sz="2000" b="1" dirty="0"/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 err="1"/>
              <a:t>Обновяване</a:t>
            </a:r>
            <a:r>
              <a:rPr lang="ru-RU" sz="2000" b="1" dirty="0"/>
              <a:t> на </a:t>
            </a:r>
            <a:r>
              <a:rPr lang="ru-RU" sz="2000" b="1" dirty="0" err="1"/>
              <a:t>различни</a:t>
            </a:r>
            <a:r>
              <a:rPr lang="ru-RU" sz="2000" b="1" dirty="0"/>
              <a:t> резолюции</a:t>
            </a:r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/>
              <a:t>Качване на играта в онлайн магазини като Google Play и App Store.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endParaRPr lang="ru-RU" sz="2000" b="1" dirty="0"/>
          </a:p>
        </p:txBody>
      </p:sp>
      <p:pic>
        <p:nvPicPr>
          <p:cNvPr id="3" name="Картина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418" y="3756977"/>
            <a:ext cx="1085880" cy="1362031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647" y="3947006"/>
            <a:ext cx="1047132" cy="1209363"/>
          </a:xfrm>
          <a:prstGeom prst="rect">
            <a:avLst/>
          </a:prstGeom>
        </p:spPr>
      </p:pic>
      <p:pic>
        <p:nvPicPr>
          <p:cNvPr id="2" name="Картина 22">
            <a:extLst>
              <a:ext uri="{FF2B5EF4-FFF2-40B4-BE49-F238E27FC236}">
                <a16:creationId xmlns:a16="http://schemas.microsoft.com/office/drawing/2014/main" id="{536C0417-2274-EB4B-0B6C-BC20876E45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904" y="400516"/>
            <a:ext cx="1668818" cy="1098852"/>
          </a:xfrm>
          <a:prstGeom prst="rect">
            <a:avLst/>
          </a:prstGeom>
        </p:spPr>
      </p:pic>
      <p:pic>
        <p:nvPicPr>
          <p:cNvPr id="4" name="Graphic 3" descr="Share with solid fill">
            <a:hlinkClick r:id="rId6" action="ppaction://hlinksldjump"/>
            <a:extLst>
              <a:ext uri="{FF2B5EF4-FFF2-40B4-BE49-F238E27FC236}">
                <a16:creationId xmlns:a16="http://schemas.microsoft.com/office/drawing/2014/main" id="{D2449266-66A2-B390-A145-73FEE91C34C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6" name="Graphic 5" descr="Web design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A5B66B5D-67F9-F5C6-21A0-20D6243DD17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D8D1A0EB-F4C9-918A-D124-8C6AA5B9AC38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C27DA752-C30D-FE93-BF49-FFB883DE6FAC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F4BB74A-06A0-03B2-A9DA-3071004DDCA7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2BB7ED2-AEEA-CC31-C0D0-0D68BD847199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0EA31AC-9B4C-990D-4923-409746CF4BDE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FB479A3-698C-BB04-4637-B9DD834F3686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AF4FC35-C2D5-B743-E034-50578A44B3DE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59FE49F-535D-D5AA-0414-2ED0CBDBA050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7659C2F-27C7-8AD5-D0A8-D22163E9FBA2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CA69618-F061-3B25-FAE6-A2AB4A577A26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A29E4881-D122-E5F5-77CA-BB24BAB31984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90CC21F-BBDB-E8B9-5ABE-44E7EDC11945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Free-form: Shape 40">
            <a:extLst>
              <a:ext uri="{FF2B5EF4-FFF2-40B4-BE49-F238E27FC236}">
                <a16:creationId xmlns:a16="http://schemas.microsoft.com/office/drawing/2014/main" id="{4A5FD1FB-A300-C635-87AF-B56AACB1BBAB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42" name="Graphic 41" descr="Hamburger Menu Icon with solid fill">
            <a:extLst>
              <a:ext uri="{FF2B5EF4-FFF2-40B4-BE49-F238E27FC236}">
                <a16:creationId xmlns:a16="http://schemas.microsoft.com/office/drawing/2014/main" id="{1F693CB7-D3F4-D884-8481-5869355862D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43" name="Graphic 42" descr="Clipboard Ticke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326360EF-A6C4-860E-FC35-59CF930B8D9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xmlns="" r:embed="rId16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44" name="Graphic 43" descr="Flowchart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DBFEBC2E-744A-5BB8-D91B-F57302AC91C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45" name="Graphic 44" descr="Books on shelf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3074C415-E9AE-E2A7-D949-9C77C48681A1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xmlns="" r:embed="rId22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46" name="Graphic 45" descr="Ringer with solid fill">
            <a:hlinkClick r:id="rId23" action="ppaction://hlinksldjump"/>
            <a:extLst>
              <a:ext uri="{FF2B5EF4-FFF2-40B4-BE49-F238E27FC236}">
                <a16:creationId xmlns:a16="http://schemas.microsoft.com/office/drawing/2014/main" id="{147C5050-1BFA-6458-7558-068C6DB42228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xmlns="" r:embed="rId25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47" name="Graphic 46" descr="Gears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C72FC28B-E596-07B2-01A8-02C76C9F15A4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xmlns="" r:embed="rId28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48" name="Graphic 47" descr="Wrench with solid fill">
            <a:hlinkClick r:id="rId29" action="ppaction://hlinksldjump"/>
            <a:extLst>
              <a:ext uri="{FF2B5EF4-FFF2-40B4-BE49-F238E27FC236}">
                <a16:creationId xmlns:a16="http://schemas.microsoft.com/office/drawing/2014/main" id="{89E070FE-1058-B131-EE00-05FD039229BB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xmlns="" r:embed="rId31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49" name="Graphic 48" descr="Server with solid fill">
            <a:hlinkClick r:id="rId32" action="ppaction://hlinksldjump"/>
            <a:extLst>
              <a:ext uri="{FF2B5EF4-FFF2-40B4-BE49-F238E27FC236}">
                <a16:creationId xmlns:a16="http://schemas.microsoft.com/office/drawing/2014/main" id="{7A7033C4-BFB7-B496-485E-DC621C3DA10F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96DAC541-7B7A-43D3-8B79-37D633B846F1}">
                <asvg:svgBlip xmlns:asvg="http://schemas.microsoft.com/office/drawing/2016/SVG/main" xmlns="" r:embed="rId34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50" name="Graphic 49" descr="Connections with solid fill">
            <a:hlinkClick r:id="rId35" action="ppaction://hlinksldjump"/>
            <a:extLst>
              <a:ext uri="{FF2B5EF4-FFF2-40B4-BE49-F238E27FC236}">
                <a16:creationId xmlns:a16="http://schemas.microsoft.com/office/drawing/2014/main" id="{3E04D4AF-C0C8-60A6-39E8-337F649B8FAA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xmlns="" r:embed="rId37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51" name="Graphic 50" descr="Hamburger Menu Icon with solid fill">
            <a:extLst>
              <a:ext uri="{FF2B5EF4-FFF2-40B4-BE49-F238E27FC236}">
                <a16:creationId xmlns:a16="http://schemas.microsoft.com/office/drawing/2014/main" id="{C517B94C-558C-99D0-0A58-67FAAE8A41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63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Shar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D2449266-66A2-B390-A145-73FEE91C34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6" name="Graphic 5" descr="Web design with solid fill">
            <a:hlinkClick r:id="rId6" action="ppaction://hlinksldjump"/>
            <a:extLst>
              <a:ext uri="{FF2B5EF4-FFF2-40B4-BE49-F238E27FC236}">
                <a16:creationId xmlns:a16="http://schemas.microsoft.com/office/drawing/2014/main" id="{A5B66B5D-67F9-F5C6-21A0-20D6243DD1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D8D1A0EB-F4C9-918A-D124-8C6AA5B9AC38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C27DA752-C30D-FE93-BF49-FFB883DE6FAC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F4BB74A-06A0-03B2-A9DA-3071004DDCA7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2BB7ED2-AEEA-CC31-C0D0-0D68BD847199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0EA31AC-9B4C-990D-4923-409746CF4BDE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FB479A3-698C-BB04-4637-B9DD834F3686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AF4FC35-C2D5-B743-E034-50578A44B3DE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59FE49F-535D-D5AA-0414-2ED0CBDBA050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7659C2F-27C7-8AD5-D0A8-D22163E9FBA2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CA69618-F061-3B25-FAE6-A2AB4A577A26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A29E4881-D122-E5F5-77CA-BB24BAB31984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90CC21F-BBDB-E8B9-5ABE-44E7EDC11945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Free-form: Shape 40">
            <a:extLst>
              <a:ext uri="{FF2B5EF4-FFF2-40B4-BE49-F238E27FC236}">
                <a16:creationId xmlns:a16="http://schemas.microsoft.com/office/drawing/2014/main" id="{4A5FD1FB-A300-C635-87AF-B56AACB1BBAB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42" name="Graphic 41" descr="Hamburger Menu Icon with solid fill">
            <a:extLst>
              <a:ext uri="{FF2B5EF4-FFF2-40B4-BE49-F238E27FC236}">
                <a16:creationId xmlns:a16="http://schemas.microsoft.com/office/drawing/2014/main" id="{1F693CB7-D3F4-D884-8481-5869355862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43" name="Graphic 42" descr="Clipboard Ticked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326360EF-A6C4-860E-FC35-59CF930B8D9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44" name="Graphic 43" descr="Flowchart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DBFEBC2E-744A-5BB8-D91B-F57302AC91C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xmlns="" r:embed="rId16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45" name="Graphic 44" descr="Books on shelf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3074C415-E9AE-E2A7-D949-9C77C48681A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46" name="Graphic 45" descr="Ringer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147C5050-1BFA-6458-7558-068C6DB4222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xmlns="" r:embed="rId22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47" name="Graphic 46" descr="Gears with solid fill">
            <a:hlinkClick r:id="rId23" action="ppaction://hlinksldjump"/>
            <a:extLst>
              <a:ext uri="{FF2B5EF4-FFF2-40B4-BE49-F238E27FC236}">
                <a16:creationId xmlns:a16="http://schemas.microsoft.com/office/drawing/2014/main" id="{C72FC28B-E596-07B2-01A8-02C76C9F15A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xmlns="" r:embed="rId25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48" name="Graphic 47" descr="Wrench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89E070FE-1058-B131-EE00-05FD039229BB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xmlns="" r:embed="rId28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49" name="Graphic 48" descr="Server with solid fill">
            <a:hlinkClick r:id="rId29" action="ppaction://hlinksldjump"/>
            <a:extLst>
              <a:ext uri="{FF2B5EF4-FFF2-40B4-BE49-F238E27FC236}">
                <a16:creationId xmlns:a16="http://schemas.microsoft.com/office/drawing/2014/main" id="{7A7033C4-BFB7-B496-485E-DC621C3DA10F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xmlns="" r:embed="rId31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50" name="Graphic 49" descr="Connections with solid fill">
            <a:hlinkClick r:id="rId32" action="ppaction://hlinksldjump"/>
            <a:extLst>
              <a:ext uri="{FF2B5EF4-FFF2-40B4-BE49-F238E27FC236}">
                <a16:creationId xmlns:a16="http://schemas.microsoft.com/office/drawing/2014/main" id="{3E04D4AF-C0C8-60A6-39E8-337F649B8FAA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96DAC541-7B7A-43D3-8B79-37D633B846F1}">
                <asvg:svgBlip xmlns:asvg="http://schemas.microsoft.com/office/drawing/2016/SVG/main" xmlns="" r:embed="rId34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51" name="Graphic 50" descr="Hamburger Menu Icon with solid fill">
            <a:extLst>
              <a:ext uri="{FF2B5EF4-FFF2-40B4-BE49-F238E27FC236}">
                <a16:creationId xmlns:a16="http://schemas.microsoft.com/office/drawing/2014/main" id="{C517B94C-558C-99D0-0A58-67FAAE8A419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  <p:pic>
        <p:nvPicPr>
          <p:cNvPr id="9" name="Картина 8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2445921" y="81640"/>
            <a:ext cx="4531706" cy="499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2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artoon of a building&#10;&#10;Description automatically generated">
            <a:extLst>
              <a:ext uri="{FF2B5EF4-FFF2-40B4-BE49-F238E27FC236}">
                <a16:creationId xmlns:a16="http://schemas.microsoft.com/office/drawing/2014/main" id="{0EFA0EF5-2382-7EBF-11C2-D22F78863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170" y="1318558"/>
            <a:ext cx="2810878" cy="2853957"/>
          </a:xfrm>
          <a:prstGeom prst="rect">
            <a:avLst/>
          </a:prstGeom>
        </p:spPr>
      </p:pic>
      <p:pic>
        <p:nvPicPr>
          <p:cNvPr id="4" name="Картина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05979"/>
            <a:ext cx="9144000" cy="937521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239" y="4072122"/>
            <a:ext cx="9858241" cy="263285"/>
          </a:xfrm>
          <a:prstGeom prst="rect">
            <a:avLst/>
          </a:prstGeom>
        </p:spPr>
      </p:pic>
      <p:pic>
        <p:nvPicPr>
          <p:cNvPr id="6" name="Картина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6468" y="172905"/>
            <a:ext cx="3118402" cy="4030859"/>
          </a:xfrm>
          <a:prstGeom prst="rect">
            <a:avLst/>
          </a:prstGeom>
        </p:spPr>
      </p:pic>
      <p:pic>
        <p:nvPicPr>
          <p:cNvPr id="14" name="Картина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274" y="1318558"/>
            <a:ext cx="2388557" cy="2930370"/>
          </a:xfrm>
          <a:prstGeom prst="rect">
            <a:avLst/>
          </a:prstGeom>
        </p:spPr>
      </p:pic>
      <p:pic>
        <p:nvPicPr>
          <p:cNvPr id="9" name="Картина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237" y="3488651"/>
            <a:ext cx="777348" cy="746501"/>
          </a:xfrm>
          <a:prstGeom prst="rect">
            <a:avLst/>
          </a:prstGeom>
        </p:spPr>
      </p:pic>
      <p:pic>
        <p:nvPicPr>
          <p:cNvPr id="11" name="Picture 10" descr="A cartoon building with a purple awning&#10;&#10;Description automatically generated">
            <a:extLst>
              <a:ext uri="{FF2B5EF4-FFF2-40B4-BE49-F238E27FC236}">
                <a16:creationId xmlns:a16="http://schemas.microsoft.com/office/drawing/2014/main" id="{8AFEB75F-D871-E3A9-3EBC-406F6B455E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77721" y="-205917"/>
            <a:ext cx="3044954" cy="4344968"/>
          </a:xfrm>
          <a:prstGeom prst="rect">
            <a:avLst/>
          </a:prstGeom>
        </p:spPr>
      </p:pic>
      <p:pic>
        <p:nvPicPr>
          <p:cNvPr id="17" name="Picture 16" descr="A cartoon of a child&#10;&#10;Description automatically generated">
            <a:extLst>
              <a:ext uri="{FF2B5EF4-FFF2-40B4-BE49-F238E27FC236}">
                <a16:creationId xmlns:a16="http://schemas.microsoft.com/office/drawing/2014/main" id="{7DA6A447-F2F4-6731-C429-0314CA8D484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47088" y="3520381"/>
            <a:ext cx="853640" cy="1444621"/>
          </a:xfrm>
          <a:prstGeom prst="rect">
            <a:avLst/>
          </a:prstGeom>
        </p:spPr>
      </p:pic>
      <p:pic>
        <p:nvPicPr>
          <p:cNvPr id="10" name="Картина 6">
            <a:extLst>
              <a:ext uri="{FF2B5EF4-FFF2-40B4-BE49-F238E27FC236}">
                <a16:creationId xmlns:a16="http://schemas.microsoft.com/office/drawing/2014/main" id="{85B1ADBA-7A07-68FD-BE6D-8724F7246CA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025" y="2237984"/>
            <a:ext cx="997304" cy="2020291"/>
          </a:xfrm>
          <a:prstGeom prst="rect">
            <a:avLst/>
          </a:prstGeom>
        </p:spPr>
      </p:pic>
      <p:pic>
        <p:nvPicPr>
          <p:cNvPr id="19" name="Picture 18" descr="A cartoon of a person&#10;&#10;Description automatically generated">
            <a:extLst>
              <a:ext uri="{FF2B5EF4-FFF2-40B4-BE49-F238E27FC236}">
                <a16:creationId xmlns:a16="http://schemas.microsoft.com/office/drawing/2014/main" id="{7483BF52-5335-D78E-9248-44ABD1E6AF8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00728" y="3526793"/>
            <a:ext cx="800609" cy="1431796"/>
          </a:xfrm>
          <a:prstGeom prst="rect">
            <a:avLst/>
          </a:prstGeom>
        </p:spPr>
      </p:pic>
      <p:sp>
        <p:nvSpPr>
          <p:cNvPr id="16" name="Правоъгълник 15"/>
          <p:cNvSpPr/>
          <p:nvPr/>
        </p:nvSpPr>
        <p:spPr>
          <a:xfrm>
            <a:off x="2419840" y="577670"/>
            <a:ext cx="4253553" cy="924827"/>
          </a:xfrm>
          <a:prstGeom prst="rect">
            <a:avLst/>
          </a:prstGeom>
          <a:solidFill>
            <a:srgbClr val="B5B5F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" name="Правоъгълник 1">
            <a:hlinkClick r:id="rId13" action="ppaction://hlinkfile"/>
          </p:cNvPr>
          <p:cNvSpPr/>
          <p:nvPr/>
        </p:nvSpPr>
        <p:spPr>
          <a:xfrm>
            <a:off x="2431158" y="609569"/>
            <a:ext cx="4189610" cy="562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796852" y="663842"/>
            <a:ext cx="7607752" cy="76683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Демонстрация</a:t>
            </a:r>
            <a:endParaRPr sz="4500" dirty="0"/>
          </a:p>
        </p:txBody>
      </p:sp>
      <p:pic>
        <p:nvPicPr>
          <p:cNvPr id="3" name="Picture 2" descr="A pixel art of a red car&#10;&#10;Description automatically generated">
            <a:extLst>
              <a:ext uri="{FF2B5EF4-FFF2-40B4-BE49-F238E27FC236}">
                <a16:creationId xmlns:a16="http://schemas.microsoft.com/office/drawing/2014/main" id="{35DA97D0-7FED-9D06-988A-D836A4126B8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-681065" y="4335407"/>
            <a:ext cx="2407264" cy="979613"/>
          </a:xfrm>
          <a:prstGeom prst="rect">
            <a:avLst/>
          </a:prstGeom>
        </p:spPr>
      </p:pic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46D3EDD9-CFCB-3CDA-AB86-264733AA5E5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706" y="2281652"/>
            <a:ext cx="997304" cy="2020291"/>
          </a:xfrm>
          <a:prstGeom prst="rect">
            <a:avLst/>
          </a:prstGeom>
        </p:spPr>
      </p:pic>
      <p:pic>
        <p:nvPicPr>
          <p:cNvPr id="12" name="Картина 6">
            <a:extLst>
              <a:ext uri="{FF2B5EF4-FFF2-40B4-BE49-F238E27FC236}">
                <a16:creationId xmlns:a16="http://schemas.microsoft.com/office/drawing/2014/main" id="{35503FD1-0847-91E5-3B90-0A071923124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297" y="2292708"/>
            <a:ext cx="997304" cy="202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6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05979"/>
            <a:ext cx="9144000" cy="937521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239" y="4072122"/>
            <a:ext cx="9858241" cy="263285"/>
          </a:xfrm>
          <a:prstGeom prst="rect">
            <a:avLst/>
          </a:prstGeom>
        </p:spPr>
      </p:pic>
      <p:pic>
        <p:nvPicPr>
          <p:cNvPr id="14" name="Картина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612" y="1257067"/>
            <a:ext cx="3746369" cy="3035677"/>
          </a:xfrm>
          <a:prstGeom prst="rect">
            <a:avLst/>
          </a:prstGeom>
        </p:spPr>
      </p:pic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1661542" y="624287"/>
            <a:ext cx="5801649" cy="89577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 smtClean="0"/>
              <a:t>Благодарим за вниманието</a:t>
            </a:r>
            <a:endParaRPr sz="4500" dirty="0"/>
          </a:p>
        </p:txBody>
      </p:sp>
      <p:pic>
        <p:nvPicPr>
          <p:cNvPr id="15" name="Картина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898" y="598709"/>
            <a:ext cx="2635466" cy="3605055"/>
          </a:xfrm>
          <a:prstGeom prst="rect">
            <a:avLst/>
          </a:prstGeom>
        </p:spPr>
      </p:pic>
      <p:sp>
        <p:nvSpPr>
          <p:cNvPr id="16" name="Правоъгълник 15"/>
          <p:cNvSpPr/>
          <p:nvPr/>
        </p:nvSpPr>
        <p:spPr>
          <a:xfrm>
            <a:off x="2348367" y="121523"/>
            <a:ext cx="4428000" cy="1264677"/>
          </a:xfrm>
          <a:prstGeom prst="rect">
            <a:avLst/>
          </a:prstGeom>
          <a:solidFill>
            <a:srgbClr val="B5B5F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18" name="Картина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6665" y="942971"/>
            <a:ext cx="2762636" cy="3227862"/>
          </a:xfrm>
          <a:prstGeom prst="rect">
            <a:avLst/>
          </a:prstGeom>
        </p:spPr>
      </p:pic>
      <p:pic>
        <p:nvPicPr>
          <p:cNvPr id="21" name="Picture 16" descr="A cartoon of a child&#10;&#10;Description automatically generated">
            <a:extLst>
              <a:ext uri="{FF2B5EF4-FFF2-40B4-BE49-F238E27FC236}">
                <a16:creationId xmlns:a16="http://schemas.microsoft.com/office/drawing/2014/main" id="{7DA6A447-F2F4-6731-C429-0314CA8D48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7088" y="3481455"/>
            <a:ext cx="723425" cy="1224258"/>
          </a:xfrm>
          <a:prstGeom prst="rect">
            <a:avLst/>
          </a:prstGeom>
        </p:spPr>
      </p:pic>
      <p:pic>
        <p:nvPicPr>
          <p:cNvPr id="22" name="Picture 18" descr="A cartoon of a person&#10;&#10;Description automatically generated">
            <a:extLst>
              <a:ext uri="{FF2B5EF4-FFF2-40B4-BE49-F238E27FC236}">
                <a16:creationId xmlns:a16="http://schemas.microsoft.com/office/drawing/2014/main" id="{7483BF52-5335-D78E-9248-44ABD1E6AF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0729" y="3487866"/>
            <a:ext cx="678484" cy="1213389"/>
          </a:xfrm>
          <a:prstGeom prst="rect">
            <a:avLst/>
          </a:prstGeom>
        </p:spPr>
      </p:pic>
      <p:pic>
        <p:nvPicPr>
          <p:cNvPr id="23" name="Картина 2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713" y="3598708"/>
            <a:ext cx="2247940" cy="860488"/>
          </a:xfrm>
          <a:prstGeom prst="rect">
            <a:avLst/>
          </a:prstGeom>
        </p:spPr>
      </p:pic>
      <p:pic>
        <p:nvPicPr>
          <p:cNvPr id="24" name="Картина 2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216" y="213012"/>
            <a:ext cx="952163" cy="1044055"/>
          </a:xfrm>
          <a:prstGeom prst="rect">
            <a:avLst/>
          </a:prstGeom>
        </p:spPr>
      </p:pic>
      <p:pic>
        <p:nvPicPr>
          <p:cNvPr id="2" name="Картина 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206" y="1421346"/>
            <a:ext cx="3544273" cy="279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063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 descr="Картина, която съдържа текст, графичен дизайн, екранна снимка&#10;&#10;Описанието е генерирано автоматично">
            <a:extLst>
              <a:ext uri="{FF2B5EF4-FFF2-40B4-BE49-F238E27FC236}">
                <a16:creationId xmlns:a16="http://schemas.microsoft.com/office/drawing/2014/main" id="{4773BBB5-3724-43AD-D900-3A1ED4C688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" t="53571" r="187"/>
          <a:stretch/>
        </p:blipFill>
        <p:spPr>
          <a:xfrm>
            <a:off x="838" y="-2994"/>
            <a:ext cx="9139933" cy="514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065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4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3"/>
          <p:cNvSpPr txBox="1">
            <a:spLocks noGrp="1"/>
          </p:cNvSpPr>
          <p:nvPr>
            <p:ph type="title"/>
          </p:nvPr>
        </p:nvSpPr>
        <p:spPr>
          <a:xfrm>
            <a:off x="681936" y="0"/>
            <a:ext cx="7717500" cy="897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Автори </a:t>
            </a:r>
          </a:p>
        </p:txBody>
      </p:sp>
      <p:sp>
        <p:nvSpPr>
          <p:cNvPr id="522" name="Google Shape;522;p33"/>
          <p:cNvSpPr txBox="1">
            <a:spLocks noGrp="1"/>
          </p:cNvSpPr>
          <p:nvPr>
            <p:ph type="subTitle" idx="1"/>
          </p:nvPr>
        </p:nvSpPr>
        <p:spPr>
          <a:xfrm>
            <a:off x="1082684" y="3044954"/>
            <a:ext cx="2512457" cy="702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/>
              <a:t>Дориана Петкова</a:t>
            </a:r>
            <a:r>
              <a:rPr lang="en-US" sz="2000" b="1" dirty="0"/>
              <a:t>, 11</a:t>
            </a:r>
            <a:r>
              <a:rPr lang="bg-BG" sz="2000" b="1" dirty="0"/>
              <a:t> клас</a:t>
            </a:r>
            <a:endParaRPr lang="en-US" sz="20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/>
          </a:p>
        </p:txBody>
      </p:sp>
      <p:sp>
        <p:nvSpPr>
          <p:cNvPr id="524" name="Google Shape;524;p33"/>
          <p:cNvSpPr txBox="1">
            <a:spLocks noGrp="1"/>
          </p:cNvSpPr>
          <p:nvPr>
            <p:ph type="subTitle" idx="3"/>
          </p:nvPr>
        </p:nvSpPr>
        <p:spPr>
          <a:xfrm>
            <a:off x="5656865" y="3060160"/>
            <a:ext cx="2742571" cy="687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/>
              <a:t>Биляна Бъчварова, 10 клас</a:t>
            </a:r>
            <a:endParaRPr sz="2000" b="1" dirty="0"/>
          </a:p>
        </p:txBody>
      </p:sp>
      <p:sp>
        <p:nvSpPr>
          <p:cNvPr id="15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767445" y="4077153"/>
            <a:ext cx="4825092" cy="10569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r>
              <a:rPr lang="bg-BG" sz="2000" b="1" dirty="0"/>
              <a:t>Ръководители:</a:t>
            </a:r>
            <a:endParaRPr lang="en-GB" sz="2000" b="1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r>
              <a:rPr lang="bg-BG" sz="2000" b="1" dirty="0"/>
              <a:t>Таня Евтимова  Тодорка Трифонова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endParaRPr lang="bg-BG" sz="2000" b="1" dirty="0"/>
          </a:p>
        </p:txBody>
      </p:sp>
      <p:sp>
        <p:nvSpPr>
          <p:cNvPr id="17" name="Google Shape;522;p33"/>
          <p:cNvSpPr txBox="1">
            <a:spLocks noGrp="1"/>
          </p:cNvSpPr>
          <p:nvPr>
            <p:ph type="subTitle" idx="1"/>
          </p:nvPr>
        </p:nvSpPr>
        <p:spPr>
          <a:xfrm>
            <a:off x="4267950" y="4129241"/>
            <a:ext cx="4448406" cy="9527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/>
              <a:t>Училище</a:t>
            </a:r>
            <a:r>
              <a:rPr lang="en-US" sz="2000" b="1" dirty="0"/>
              <a:t>:</a:t>
            </a:r>
            <a:r>
              <a:rPr lang="bg-BG" sz="2000" b="1" dirty="0"/>
              <a:t> ППМГ „Акад. Никола Обрешков“</a:t>
            </a:r>
            <a:endParaRPr sz="2000" b="1" dirty="0"/>
          </a:p>
        </p:txBody>
      </p:sp>
      <p:pic>
        <p:nvPicPr>
          <p:cNvPr id="1026" name="Picture 2" descr="https://cdn.discordapp.com/attachments/911132529975762965/1208706150166560828/IMG_6820.png?ex=65e44252&amp;is=65d1cd52&amp;hm=69f1154c47c40e4a195e163e8f53084aeeabb4314f5d802d1e58948fa026291e&amp;=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20"/>
          <a:stretch/>
        </p:blipFill>
        <p:spPr bwMode="auto">
          <a:xfrm>
            <a:off x="6107899" y="987734"/>
            <a:ext cx="1840501" cy="20034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erson in a sweater and glasses&#10;&#10;Description automatically generated">
            <a:extLst>
              <a:ext uri="{FF2B5EF4-FFF2-40B4-BE49-F238E27FC236}">
                <a16:creationId xmlns:a16="http://schemas.microsoft.com/office/drawing/2014/main" id="{4BF973E6-2241-FD46-7284-7CF170A2F0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17" t="20219" r="28975" b="40503"/>
          <a:stretch/>
        </p:blipFill>
        <p:spPr>
          <a:xfrm>
            <a:off x="1324198" y="1044545"/>
            <a:ext cx="2029428" cy="19466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Graphic 5" descr="Share with solid fill">
            <a:hlinkClick r:id="rId5" action="ppaction://hlinksldjump"/>
            <a:extLst>
              <a:ext uri="{FF2B5EF4-FFF2-40B4-BE49-F238E27FC236}">
                <a16:creationId xmlns:a16="http://schemas.microsoft.com/office/drawing/2014/main" id="{349ECD4C-CB0A-9E4F-54C7-D65918F2F8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7" name="Graphic 6" descr="Web design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0D767198-C9F1-4CF7-306D-282B1EDA8B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2FC2B6A5-79A3-1579-EC4C-CBC355FDB214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DDEC350D-A56B-A116-F302-A57900336624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7C81CA0-6B5B-C7EE-DCE8-E25515391E62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E7B49BC-B1EC-15DB-B407-C36C6C0D5D6E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D3F59DC-7E27-756F-9F56-06F08947A86C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E25841C-BBD3-4679-1F7F-58EF67FA5CA6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C51C98-B24E-C312-2332-2B83B5D6C1E8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22D1E19-0E6A-4B4C-41E3-BE948C1B24C0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FA5D547-8985-2915-9CFE-4E838D27D189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A6DE640-911D-7126-C1D8-A8A8ACB2DAB2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12" name="Oval 511">
            <a:extLst>
              <a:ext uri="{FF2B5EF4-FFF2-40B4-BE49-F238E27FC236}">
                <a16:creationId xmlns:a16="http://schemas.microsoft.com/office/drawing/2014/main" id="{2994F1E7-63F4-7A02-C02B-E55CCC2B57B4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3" name="Rectangle: Rounded Corners 512">
            <a:extLst>
              <a:ext uri="{FF2B5EF4-FFF2-40B4-BE49-F238E27FC236}">
                <a16:creationId xmlns:a16="http://schemas.microsoft.com/office/drawing/2014/main" id="{B2F662F5-E1BD-A627-9C8F-ACE5E40251E0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4" name="Free-form: Shape 513">
            <a:extLst>
              <a:ext uri="{FF2B5EF4-FFF2-40B4-BE49-F238E27FC236}">
                <a16:creationId xmlns:a16="http://schemas.microsoft.com/office/drawing/2014/main" id="{8FDC6C40-A1E6-F6D0-CBC1-04050B6F4D6A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515" name="Graphic 514" descr="Hamburger Menu Icon with solid fill">
            <a:extLst>
              <a:ext uri="{FF2B5EF4-FFF2-40B4-BE49-F238E27FC236}">
                <a16:creationId xmlns:a16="http://schemas.microsoft.com/office/drawing/2014/main" id="{329757D7-48B1-01C8-9CF0-2A2D168606C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516" name="Graphic 515" descr="Clipboard Ticked with solid fill">
            <a:hlinkClick r:id="rId13" action="ppaction://hlinksldjump"/>
            <a:extLst>
              <a:ext uri="{FF2B5EF4-FFF2-40B4-BE49-F238E27FC236}">
                <a16:creationId xmlns:a16="http://schemas.microsoft.com/office/drawing/2014/main" id="{E1C72E0A-B05D-A299-8076-45B2F225CAA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517" name="Graphic 516" descr="Flowchart with solid fill">
            <a:hlinkClick r:id="rId16" action="ppaction://hlinksldjump"/>
            <a:extLst>
              <a:ext uri="{FF2B5EF4-FFF2-40B4-BE49-F238E27FC236}">
                <a16:creationId xmlns:a16="http://schemas.microsoft.com/office/drawing/2014/main" id="{0E9E7631-081D-79EC-53E5-8503F5A938F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xmlns="" r:embed="rId18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518" name="Graphic 517" descr="Books on shelf with solid fill">
            <a:hlinkClick r:id="rId19" action="ppaction://hlinksldjump"/>
            <a:extLst>
              <a:ext uri="{FF2B5EF4-FFF2-40B4-BE49-F238E27FC236}">
                <a16:creationId xmlns:a16="http://schemas.microsoft.com/office/drawing/2014/main" id="{F1003622-D7FC-9806-5764-A3F53E3CEC1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xmlns="" r:embed="rId21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520" name="Graphic 519" descr="Ringer with solid fill">
            <a:hlinkClick r:id="rId22" action="ppaction://hlinksldjump"/>
            <a:extLst>
              <a:ext uri="{FF2B5EF4-FFF2-40B4-BE49-F238E27FC236}">
                <a16:creationId xmlns:a16="http://schemas.microsoft.com/office/drawing/2014/main" id="{6BE868CF-2B19-9278-0486-41BBE93DEB71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xmlns="" r:embed="rId24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521" name="Graphic 520" descr="Gears with solid fill">
            <a:hlinkClick r:id="rId25" action="ppaction://hlinksldjump"/>
            <a:extLst>
              <a:ext uri="{FF2B5EF4-FFF2-40B4-BE49-F238E27FC236}">
                <a16:creationId xmlns:a16="http://schemas.microsoft.com/office/drawing/2014/main" id="{6FDF645E-F8BA-7474-8CCD-E2E617EFB3F7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xmlns="" r:embed="rId27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523" name="Graphic 522" descr="Wrench with solid fill">
            <a:hlinkClick r:id="rId28" action="ppaction://hlinksldjump"/>
            <a:extLst>
              <a:ext uri="{FF2B5EF4-FFF2-40B4-BE49-F238E27FC236}">
                <a16:creationId xmlns:a16="http://schemas.microsoft.com/office/drawing/2014/main" id="{32B48E28-5CE8-3AA2-C7E2-11314CDBE4F0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96DAC541-7B7A-43D3-8B79-37D633B846F1}">
                <asvg:svgBlip xmlns:asvg="http://schemas.microsoft.com/office/drawing/2016/SVG/main" xmlns="" r:embed="rId30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525" name="Graphic 524" descr="Server with solid fill">
            <a:hlinkClick r:id="rId31" action="ppaction://hlinksldjump"/>
            <a:extLst>
              <a:ext uri="{FF2B5EF4-FFF2-40B4-BE49-F238E27FC236}">
                <a16:creationId xmlns:a16="http://schemas.microsoft.com/office/drawing/2014/main" id="{19A1D31F-1DBB-9BAC-2559-25DB1ACAF57E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xmlns="" r:embed="rId33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526" name="Graphic 525" descr="Connections with solid fill">
            <a:hlinkClick r:id="rId34" action="ppaction://hlinksldjump"/>
            <a:extLst>
              <a:ext uri="{FF2B5EF4-FFF2-40B4-BE49-F238E27FC236}">
                <a16:creationId xmlns:a16="http://schemas.microsoft.com/office/drawing/2014/main" id="{F2992944-4DBF-710E-0A5F-B1381E855000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96DAC541-7B7A-43D3-8B79-37D633B846F1}">
                <asvg:svgBlip xmlns:asvg="http://schemas.microsoft.com/office/drawing/2016/SVG/main" xmlns="" r:embed="rId36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527" name="Graphic 526" descr="Hamburger Menu Icon with solid fill">
            <a:extLst>
              <a:ext uri="{FF2B5EF4-FFF2-40B4-BE49-F238E27FC236}">
                <a16:creationId xmlns:a16="http://schemas.microsoft.com/office/drawing/2014/main" id="{04926890-AE06-1A47-1FCF-6E73511BB3D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0232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5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1284000" y="433552"/>
            <a:ext cx="6576000" cy="7813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Цели </a:t>
            </a:r>
            <a:endParaRPr sz="4500" dirty="0"/>
          </a:p>
        </p:txBody>
      </p:sp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1005746" y="1342535"/>
            <a:ext cx="6576000" cy="2931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Описание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Мотивация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Предназначение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Предимства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endParaRPr lang="bg-BG" sz="32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82322-E626-4987-A70B-6424665DA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2" b="91571" l="6439" r="93182">
                        <a14:foregroundMark x1="27652" y1="75096" x2="26515" y2="86015"/>
                        <a14:foregroundMark x1="32197" y1="75096" x2="21591" y2="73180"/>
                        <a14:foregroundMark x1="58712" y1="74713" x2="31439" y2="63793"/>
                        <a14:foregroundMark x1="64773" y1="73563" x2="53788" y2="89464"/>
                        <a14:foregroundMark x1="56061" y1="82567" x2="56818" y2="74713"/>
                        <a14:foregroundMark x1="50000" y1="77586" x2="54924" y2="81609"/>
                        <a14:foregroundMark x1="77273" y1="66284" x2="30303" y2="64751"/>
                        <a14:foregroundMark x1="67803" y1="91571" x2="56061" y2="90996"/>
                        <a14:foregroundMark x1="87121" y1="69157" x2="75379" y2="54789"/>
                        <a14:foregroundMark x1="91288" y1="63218" x2="91288" y2="63218"/>
                        <a14:foregroundMark x1="48864" y1="46935" x2="46970" y2="44828"/>
                        <a14:foregroundMark x1="12879" y1="61686" x2="12879" y2="61686"/>
                        <a14:foregroundMark x1="6818" y1="63218" x2="6818" y2="63218"/>
                        <a14:foregroundMark x1="10985" y1="63218" x2="13636" y2="58812"/>
                        <a14:foregroundMark x1="42045" y1="55747" x2="51894" y2="40421"/>
                        <a14:foregroundMark x1="93182" y1="66667" x2="88258" y2="712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085145" y="1250433"/>
            <a:ext cx="1511173" cy="2988000"/>
          </a:xfrm>
          <a:prstGeom prst="rect">
            <a:avLst/>
          </a:prstGeom>
        </p:spPr>
      </p:pic>
      <p:pic>
        <p:nvPicPr>
          <p:cNvPr id="2" name="Картина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572" y="1464364"/>
            <a:ext cx="1332682" cy="2616684"/>
          </a:xfrm>
          <a:prstGeom prst="rect">
            <a:avLst/>
          </a:prstGeom>
        </p:spPr>
      </p:pic>
      <p:pic>
        <p:nvPicPr>
          <p:cNvPr id="3" name="Graphic 2" descr="Share with solid fill">
            <a:hlinkClick r:id="rId6" action="ppaction://hlinksldjump"/>
            <a:extLst>
              <a:ext uri="{FF2B5EF4-FFF2-40B4-BE49-F238E27FC236}">
                <a16:creationId xmlns:a16="http://schemas.microsoft.com/office/drawing/2014/main" id="{9ED0E7DD-1515-D69D-A6D9-ACDC3BE912F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4" name="Graphic 3" descr="Web design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DC5A7D09-E4F3-B603-4822-C803F06AF3A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4F22EF5F-4259-0580-19B2-EE39981809D9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830FB5B9-E024-075D-A40F-D09BC3C2A353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BA24E5E-3381-7B4B-2D4E-C71718CB3E75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3713E21-B335-4735-5AE8-C4F752769F71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17FFA21-D536-F20F-A70D-33DD50EAAB21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B63BB13-B3D9-1905-07F4-9DCF70BA29EF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0AFA916-8C6B-FADF-19EB-D54C696670E3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F56E573-83EA-2AF5-6085-02A6D1ACFEF7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46E7682-D7A8-94ED-7431-A5EBF24C74CE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792F744-199F-612A-CF8F-9AC818466427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1" name="Oval 60">
            <a:extLst>
              <a:ext uri="{FF2B5EF4-FFF2-40B4-BE49-F238E27FC236}">
                <a16:creationId xmlns:a16="http://schemas.microsoft.com/office/drawing/2014/main" id="{E3927E7B-871B-2236-3774-596109C05660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4724CD88-A6C6-5E98-3257-1521A28E771A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Free-form: Shape 62">
            <a:extLst>
              <a:ext uri="{FF2B5EF4-FFF2-40B4-BE49-F238E27FC236}">
                <a16:creationId xmlns:a16="http://schemas.microsoft.com/office/drawing/2014/main" id="{734A28A3-7B6E-948A-E78B-03E0A5EA54AA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704" name="Graphic 703" descr="Hamburger Menu Icon with solid fill">
            <a:extLst>
              <a:ext uri="{FF2B5EF4-FFF2-40B4-BE49-F238E27FC236}">
                <a16:creationId xmlns:a16="http://schemas.microsoft.com/office/drawing/2014/main" id="{FDDCC1FF-4457-2706-1045-F0497712DFA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705" name="Graphic 704" descr="Clipboard Ticke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B3F116E4-ECB2-DC1D-AAF1-BECB4FF2656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xmlns="" r:embed="rId16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706" name="Graphic 705" descr="Flowchart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EF7922B1-D2C6-9E0A-0768-7CF18E818460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707" name="Graphic 706" descr="Books on shelf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AD6F01A0-37A0-D371-28B5-097854C3AD3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xmlns="" r:embed="rId22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708" name="Graphic 707" descr="Ringer with solid fill">
            <a:hlinkClick r:id="rId23" action="ppaction://hlinksldjump"/>
            <a:extLst>
              <a:ext uri="{FF2B5EF4-FFF2-40B4-BE49-F238E27FC236}">
                <a16:creationId xmlns:a16="http://schemas.microsoft.com/office/drawing/2014/main" id="{399B919A-B454-FC80-0030-E65837FA843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xmlns="" r:embed="rId25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709" name="Graphic 708" descr="Gears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F2B390AF-3186-AC37-454D-ABA6275A366C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xmlns="" r:embed="rId28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710" name="Graphic 709" descr="Wrench with solid fill">
            <a:hlinkClick r:id="rId29" action="ppaction://hlinksldjump"/>
            <a:extLst>
              <a:ext uri="{FF2B5EF4-FFF2-40B4-BE49-F238E27FC236}">
                <a16:creationId xmlns:a16="http://schemas.microsoft.com/office/drawing/2014/main" id="{964A85F5-BDF1-9F88-E934-F4CF7B50FFDC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xmlns="" r:embed="rId31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711" name="Graphic 710" descr="Server with solid fill">
            <a:hlinkClick r:id="rId32" action="ppaction://hlinksldjump"/>
            <a:extLst>
              <a:ext uri="{FF2B5EF4-FFF2-40B4-BE49-F238E27FC236}">
                <a16:creationId xmlns:a16="http://schemas.microsoft.com/office/drawing/2014/main" id="{00DFD34B-39B3-53F9-ABAF-2B0CB22C1417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96DAC541-7B7A-43D3-8B79-37D633B846F1}">
                <asvg:svgBlip xmlns:asvg="http://schemas.microsoft.com/office/drawing/2016/SVG/main" xmlns="" r:embed="rId34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712" name="Graphic 711" descr="Connections with solid fill">
            <a:hlinkClick r:id="rId35" action="ppaction://hlinksldjump"/>
            <a:extLst>
              <a:ext uri="{FF2B5EF4-FFF2-40B4-BE49-F238E27FC236}">
                <a16:creationId xmlns:a16="http://schemas.microsoft.com/office/drawing/2014/main" id="{1FC81AA3-8569-E7EA-8AA4-644951E9353B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xmlns="" r:embed="rId37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713" name="Graphic 712" descr="Hamburger Menu Icon with solid fill">
            <a:extLst>
              <a:ext uri="{FF2B5EF4-FFF2-40B4-BE49-F238E27FC236}">
                <a16:creationId xmlns:a16="http://schemas.microsoft.com/office/drawing/2014/main" id="{2E3AC596-94D8-06F1-6324-DBCCC6D39E2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602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04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1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33770">
            <a:off x="7259567" y="3469145"/>
            <a:ext cx="1119021" cy="2208978"/>
          </a:xfrm>
          <a:prstGeom prst="rect">
            <a:avLst/>
          </a:prstGeom>
        </p:spPr>
      </p:pic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957981" y="1229611"/>
            <a:ext cx="7196203" cy="4202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Проучване за реализирани вече </a:t>
            </a:r>
            <a:r>
              <a:rPr lang="ru-RU" sz="1800" b="1" dirty="0" err="1"/>
              <a:t>подобни</a:t>
            </a:r>
            <a:r>
              <a:rPr lang="ru-RU" sz="1800" b="1" dirty="0"/>
              <a:t> </a:t>
            </a:r>
            <a:r>
              <a:rPr lang="ru-RU" sz="1800" b="1" dirty="0" err="1"/>
              <a:t>проекти</a:t>
            </a:r>
            <a:endParaRPr lang="ru-RU" sz="18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Проучване на средата за създаването на </a:t>
            </a:r>
            <a:r>
              <a:rPr lang="ru-RU" sz="1800" b="1" dirty="0" err="1"/>
              <a:t>играта</a:t>
            </a:r>
            <a:endParaRPr lang="ru-RU" sz="18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Изработване на различните компоненти и герои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Програмиране на </a:t>
            </a:r>
            <a:r>
              <a:rPr lang="ru-RU" sz="1800" b="1" dirty="0" err="1"/>
              <a:t>отделните</a:t>
            </a:r>
            <a:r>
              <a:rPr lang="ru-RU" sz="1800" b="1" dirty="0"/>
              <a:t> нива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Тестване, отстраняване на грешки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Направа на подобрения за по-добро усвояване на информация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Подготвяне на документация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1800" b="1" dirty="0"/>
              <a:t>Представяне на проекта</a:t>
            </a:r>
          </a:p>
          <a:p>
            <a:pPr marL="0" lvl="0" indent="0" algn="just">
              <a:lnSpc>
                <a:spcPct val="150000"/>
              </a:lnSpc>
              <a:buSzPct val="120000"/>
            </a:pPr>
            <a:endParaRPr lang="ru-RU" sz="18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endParaRPr lang="ru-RU" sz="18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endParaRPr sz="1800" b="1" dirty="0"/>
          </a:p>
        </p:txBody>
      </p:sp>
      <p:pic>
        <p:nvPicPr>
          <p:cNvPr id="2" name="Graphic 1" descr="Share with solid fill">
            <a:hlinkClick r:id="rId4" action="ppaction://hlinksldjump"/>
            <a:extLst>
              <a:ext uri="{FF2B5EF4-FFF2-40B4-BE49-F238E27FC236}">
                <a16:creationId xmlns:a16="http://schemas.microsoft.com/office/drawing/2014/main" id="{48809A57-AF2E-D2EC-C76B-788520AE302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5" name="Graphic 4" descr="Web design with solid fill">
            <a:hlinkClick r:id="rId7" action="ppaction://hlinksldjump"/>
            <a:extLst>
              <a:ext uri="{FF2B5EF4-FFF2-40B4-BE49-F238E27FC236}">
                <a16:creationId xmlns:a16="http://schemas.microsoft.com/office/drawing/2014/main" id="{F79B78D1-4ABF-11B8-D9B5-794B3EE9B0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sp>
        <p:nvSpPr>
          <p:cNvPr id="28" name="Google Shape;720;p43">
            <a:extLst>
              <a:ext uri="{FF2B5EF4-FFF2-40B4-BE49-F238E27FC236}">
                <a16:creationId xmlns:a16="http://schemas.microsoft.com/office/drawing/2014/main" id="{DCD246D3-3524-EEFF-E3D9-14E70C1DA0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73240" y="534980"/>
            <a:ext cx="6165683" cy="7813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dirty="0"/>
              <a:t>Основни етапи в реализирането на проекта</a:t>
            </a:r>
            <a:endParaRPr sz="3200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A161977-96A8-B2A0-9F52-EA9A22B08185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FEB70AE6-FCBD-ED65-3015-79FBB2B72964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8394A4C-72E7-343C-193E-9C4EB3774EA7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F3A40A1-67AD-EBAC-17E1-1E0C46BA2A30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FF5C37B-E60E-31D5-CB79-C23B663E2154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2EE0533-6401-CC6D-99EA-6D6DB3234548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E588BF2-25D5-9FC6-1234-C13A361647A0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8F04C69-D28E-7D6B-E7D5-00D11664B8BE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9EFC09C-DB16-35D4-CA19-3D4E5D1E62DB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D7482A9-1CC5-5072-C1AC-EE3345951AC9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FC8A48C4-E581-D328-2E91-404EF5C28677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355D7DF-032C-523A-BF48-3C4077894EE9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Free-form: Shape 40">
            <a:extLst>
              <a:ext uri="{FF2B5EF4-FFF2-40B4-BE49-F238E27FC236}">
                <a16:creationId xmlns:a16="http://schemas.microsoft.com/office/drawing/2014/main" id="{7EA4502C-AD21-C242-8F37-3756BC0E0FC3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42" name="Graphic 41" descr="Hamburger Menu Icon with solid fill">
            <a:extLst>
              <a:ext uri="{FF2B5EF4-FFF2-40B4-BE49-F238E27FC236}">
                <a16:creationId xmlns:a16="http://schemas.microsoft.com/office/drawing/2014/main" id="{A7902F34-18DF-EBA4-3589-64438CA1CBC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43" name="Graphic 42" descr="Clipboard Ticked with solid fill">
            <a:hlinkClick r:id="rId12" action="ppaction://hlinksldjump"/>
            <a:extLst>
              <a:ext uri="{FF2B5EF4-FFF2-40B4-BE49-F238E27FC236}">
                <a16:creationId xmlns:a16="http://schemas.microsoft.com/office/drawing/2014/main" id="{9A07BF12-2FFB-E838-1548-54A7F6938E6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44" name="Graphic 43" descr="Flowchart with solid fill">
            <a:hlinkClick r:id="rId15" action="ppaction://hlinksldjump"/>
            <a:extLst>
              <a:ext uri="{FF2B5EF4-FFF2-40B4-BE49-F238E27FC236}">
                <a16:creationId xmlns:a16="http://schemas.microsoft.com/office/drawing/2014/main" id="{D5A5409B-7341-3569-620D-B1C30B33022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45" name="Graphic 44" descr="Books on shelf with solid fill">
            <a:hlinkClick r:id="rId18" action="ppaction://hlinksldjump"/>
            <a:extLst>
              <a:ext uri="{FF2B5EF4-FFF2-40B4-BE49-F238E27FC236}">
                <a16:creationId xmlns:a16="http://schemas.microsoft.com/office/drawing/2014/main" id="{0334611A-40DF-8609-E52C-00EEF5A8849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xmlns="" r:embed="rId20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46" name="Graphic 45" descr="Ringer with solid fill">
            <a:hlinkClick r:id="rId21" action="ppaction://hlinksldjump"/>
            <a:extLst>
              <a:ext uri="{FF2B5EF4-FFF2-40B4-BE49-F238E27FC236}">
                <a16:creationId xmlns:a16="http://schemas.microsoft.com/office/drawing/2014/main" id="{FF40EA54-59F8-79A1-AF77-B0421310E1DA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xmlns="" r:embed="rId23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47" name="Graphic 46" descr="Gears with solid fill">
            <a:hlinkClick r:id="rId24" action="ppaction://hlinksldjump"/>
            <a:extLst>
              <a:ext uri="{FF2B5EF4-FFF2-40B4-BE49-F238E27FC236}">
                <a16:creationId xmlns:a16="http://schemas.microsoft.com/office/drawing/2014/main" id="{6DE68B42-187B-DB9F-97C7-E9918D9E0F42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xmlns="" r:embed="rId26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48" name="Graphic 47" descr="Wrench with solid fill">
            <a:hlinkClick r:id="rId27" action="ppaction://hlinksldjump"/>
            <a:extLst>
              <a:ext uri="{FF2B5EF4-FFF2-40B4-BE49-F238E27FC236}">
                <a16:creationId xmlns:a16="http://schemas.microsoft.com/office/drawing/2014/main" id="{6A5234CB-1314-5C68-E464-6161D32E642F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xmlns="" r:embed="rId29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49" name="Graphic 48" descr="Server with solid fill">
            <a:hlinkClick r:id="rId30" action="ppaction://hlinksldjump"/>
            <a:extLst>
              <a:ext uri="{FF2B5EF4-FFF2-40B4-BE49-F238E27FC236}">
                <a16:creationId xmlns:a16="http://schemas.microsoft.com/office/drawing/2014/main" id="{210848D5-7D39-FD4F-1367-84ABEAD96AB1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96DAC541-7B7A-43D3-8B79-37D633B846F1}">
                <asvg:svgBlip xmlns:asvg="http://schemas.microsoft.com/office/drawing/2016/SVG/main" xmlns="" r:embed="rId32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50" name="Graphic 49" descr="Connections with solid fill">
            <a:hlinkClick r:id="rId33" action="ppaction://hlinksldjump"/>
            <a:extLst>
              <a:ext uri="{FF2B5EF4-FFF2-40B4-BE49-F238E27FC236}">
                <a16:creationId xmlns:a16="http://schemas.microsoft.com/office/drawing/2014/main" id="{62083C08-DB9A-79CD-D94F-256036DCCEA2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xmlns="" r:embed="rId35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51" name="Graphic 50" descr="Hamburger Menu Icon with solid fill">
            <a:extLst>
              <a:ext uri="{FF2B5EF4-FFF2-40B4-BE49-F238E27FC236}">
                <a16:creationId xmlns:a16="http://schemas.microsoft.com/office/drawing/2014/main" id="{C67ABDAC-EFDB-081C-A9CF-E5C8056E586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76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6.17284E-7 L 0.13386 -1.14105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67" y="-567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5371AED-9D6F-4389-A470-14EEC6723DF1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/>
        </p:blipFill>
        <p:spPr>
          <a:xfrm>
            <a:off x="1150469" y="439354"/>
            <a:ext cx="7384715" cy="4704146"/>
          </a:xfrm>
          <a:prstGeom prst="rect">
            <a:avLst/>
          </a:prstGeom>
        </p:spPr>
      </p:pic>
      <p:sp>
        <p:nvSpPr>
          <p:cNvPr id="2" name="Google Shape;720;p43">
            <a:extLst>
              <a:ext uri="{FF2B5EF4-FFF2-40B4-BE49-F238E27FC236}">
                <a16:creationId xmlns:a16="http://schemas.microsoft.com/office/drawing/2014/main" id="{4883D00B-247D-D84E-5E7F-7DFCC979E4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4137" y="-88060"/>
            <a:ext cx="6783659" cy="896581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dirty="0"/>
              <a:t>Логическа схема</a:t>
            </a:r>
            <a:endParaRPr sz="3600" dirty="0"/>
          </a:p>
        </p:txBody>
      </p:sp>
      <p:pic>
        <p:nvPicPr>
          <p:cNvPr id="3" name="Graphic 2" descr="Share with solid fill">
            <a:hlinkClick r:id="rId4" action="ppaction://hlinksldjump"/>
            <a:extLst>
              <a:ext uri="{FF2B5EF4-FFF2-40B4-BE49-F238E27FC236}">
                <a16:creationId xmlns:a16="http://schemas.microsoft.com/office/drawing/2014/main" id="{D1DDE103-D82A-EBD2-BA29-AF0256002BB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4" name="Graphic 3" descr="Web design with solid fill">
            <a:hlinkClick r:id="rId7" action="ppaction://hlinksldjump"/>
            <a:extLst>
              <a:ext uri="{FF2B5EF4-FFF2-40B4-BE49-F238E27FC236}">
                <a16:creationId xmlns:a16="http://schemas.microsoft.com/office/drawing/2014/main" id="{5F39D438-49DA-9720-C370-6F41371E14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1E20422F-8118-3229-90D5-5E9392C8B553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A90D9BA6-BDE3-3C51-09D6-C4BCF1503D78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1C14502-10FB-EBF1-5DF3-3F465AF512A6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7F14F36-EEFC-CD46-0D65-16D26717BC1E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4DDD79E-AB3B-0B89-6962-7CC13845F1C1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8A87252-3E2E-5D8B-C674-12E685AD49D4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0A5FD7B-2060-17CC-6752-1E9C506EDAE2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3E0502D-15BF-B297-EFF8-21E50B1E4138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7B713A8-A3F8-2F00-EBCA-191DB22E8692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0AA8205-9F3A-2B54-2CCE-1251260DF4C4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5306632D-6840-C6AF-32E4-406995959EA4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2401B1DA-67E7-9DC5-8B9D-0802D05AEA35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Free-form: Shape 39">
            <a:extLst>
              <a:ext uri="{FF2B5EF4-FFF2-40B4-BE49-F238E27FC236}">
                <a16:creationId xmlns:a16="http://schemas.microsoft.com/office/drawing/2014/main" id="{B2F9D6E5-5EE8-8F50-FB6B-E597FCB23125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41" name="Graphic 40" descr="Hamburger Menu Icon with solid fill">
            <a:extLst>
              <a:ext uri="{FF2B5EF4-FFF2-40B4-BE49-F238E27FC236}">
                <a16:creationId xmlns:a16="http://schemas.microsoft.com/office/drawing/2014/main" id="{FCFC4578-A27E-9F43-AF12-BEB06806CB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42" name="Graphic 41" descr="Clipboard Ticked with solid fill">
            <a:hlinkClick r:id="rId12" action="ppaction://hlinksldjump"/>
            <a:extLst>
              <a:ext uri="{FF2B5EF4-FFF2-40B4-BE49-F238E27FC236}">
                <a16:creationId xmlns:a16="http://schemas.microsoft.com/office/drawing/2014/main" id="{63BE73ED-E3F9-5DCD-3AFD-08F9F5C9A6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43" name="Graphic 42" descr="Flowchart with solid fill">
            <a:hlinkClick r:id="rId15" action="ppaction://hlinksldjump"/>
            <a:extLst>
              <a:ext uri="{FF2B5EF4-FFF2-40B4-BE49-F238E27FC236}">
                <a16:creationId xmlns:a16="http://schemas.microsoft.com/office/drawing/2014/main" id="{E6943AE5-E3F5-420E-1194-1FD6FE251E1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44" name="Graphic 43" descr="Books on shelf with solid fill">
            <a:hlinkClick r:id="rId18" action="ppaction://hlinksldjump"/>
            <a:extLst>
              <a:ext uri="{FF2B5EF4-FFF2-40B4-BE49-F238E27FC236}">
                <a16:creationId xmlns:a16="http://schemas.microsoft.com/office/drawing/2014/main" id="{02927C89-935F-63AD-073C-B2B30924961D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xmlns="" r:embed="rId20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45" name="Graphic 44" descr="Ringer with solid fill">
            <a:hlinkClick r:id="rId21" action="ppaction://hlinksldjump"/>
            <a:extLst>
              <a:ext uri="{FF2B5EF4-FFF2-40B4-BE49-F238E27FC236}">
                <a16:creationId xmlns:a16="http://schemas.microsoft.com/office/drawing/2014/main" id="{1B071247-A2A6-3BCA-73EA-EC8FF6CF594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xmlns="" r:embed="rId23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46" name="Graphic 45" descr="Gears with solid fill">
            <a:hlinkClick r:id="rId24" action="ppaction://hlinksldjump"/>
            <a:extLst>
              <a:ext uri="{FF2B5EF4-FFF2-40B4-BE49-F238E27FC236}">
                <a16:creationId xmlns:a16="http://schemas.microsoft.com/office/drawing/2014/main" id="{1311AF37-7C0D-B514-7B55-E524B5AAE23D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xmlns="" r:embed="rId26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47" name="Graphic 46" descr="Wrench with solid fill">
            <a:hlinkClick r:id="rId27" action="ppaction://hlinksldjump"/>
            <a:extLst>
              <a:ext uri="{FF2B5EF4-FFF2-40B4-BE49-F238E27FC236}">
                <a16:creationId xmlns:a16="http://schemas.microsoft.com/office/drawing/2014/main" id="{02187F4F-6B6E-E8AA-D8B7-51F5BBCB5BC2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xmlns="" r:embed="rId29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48" name="Graphic 47" descr="Server with solid fill">
            <a:hlinkClick r:id="rId30" action="ppaction://hlinksldjump"/>
            <a:extLst>
              <a:ext uri="{FF2B5EF4-FFF2-40B4-BE49-F238E27FC236}">
                <a16:creationId xmlns:a16="http://schemas.microsoft.com/office/drawing/2014/main" id="{0B298A50-E844-5A29-B849-F07ADD6A45F9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96DAC541-7B7A-43D3-8B79-37D633B846F1}">
                <asvg:svgBlip xmlns:asvg="http://schemas.microsoft.com/office/drawing/2016/SVG/main" xmlns="" r:embed="rId32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49" name="Graphic 48" descr="Connections with solid fill">
            <a:hlinkClick r:id="rId33" action="ppaction://hlinksldjump"/>
            <a:extLst>
              <a:ext uri="{FF2B5EF4-FFF2-40B4-BE49-F238E27FC236}">
                <a16:creationId xmlns:a16="http://schemas.microsoft.com/office/drawing/2014/main" id="{6B70AF63-C9EC-689A-BCA2-1CE23BF6B918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xmlns="" r:embed="rId35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50" name="Graphic 49" descr="Hamburger Menu Icon with solid fill">
            <a:extLst>
              <a:ext uri="{FF2B5EF4-FFF2-40B4-BE49-F238E27FC236}">
                <a16:creationId xmlns:a16="http://schemas.microsoft.com/office/drawing/2014/main" id="{C556FDE0-C48C-8816-B699-17197211E46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707318" y="1088108"/>
            <a:ext cx="7607752" cy="8010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bg-BG" sz="3600" dirty="0"/>
              <a:t>Ниво на сложност -  </a:t>
            </a:r>
            <a:r>
              <a:rPr lang="ru-RU" sz="3600" dirty="0"/>
              <a:t>Проблеми и предизвикателства по време на </a:t>
            </a:r>
            <a:r>
              <a:rPr lang="ru-RU" sz="3600" dirty="0" err="1"/>
              <a:t>разработката</a:t>
            </a:r>
            <a:r>
              <a:rPr lang="ru-RU" sz="3600" dirty="0"/>
              <a:t> </a:t>
            </a:r>
            <a:endParaRPr sz="3600" dirty="0"/>
          </a:p>
        </p:txBody>
      </p:sp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964095" y="1497229"/>
            <a:ext cx="7215808" cy="34517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endParaRPr lang="ru-RU" sz="20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/>
              <a:t>Запазване на координатите и последната позиция между </a:t>
            </a:r>
            <a:r>
              <a:rPr lang="ru-RU" sz="2000" b="1" dirty="0" err="1"/>
              <a:t>сцените</a:t>
            </a:r>
            <a:endParaRPr lang="ru-RU" sz="20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/>
              <a:t>Оразмеряване на обект с анимация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/>
              <a:t>Създаване на таймер и рейтинг система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/>
              <a:t>Добавяне на ефекти и аудио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endParaRPr lang="ru-RU" sz="2000" b="1" dirty="0"/>
          </a:p>
        </p:txBody>
      </p:sp>
      <p:pic>
        <p:nvPicPr>
          <p:cNvPr id="2" name="Graphic 1" descr="Shar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84172D68-7DC3-08AD-89F0-7D4A77DB70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4" name="Graphic 3" descr="Web design with solid fill">
            <a:hlinkClick r:id="rId6" action="ppaction://hlinksldjump"/>
            <a:extLst>
              <a:ext uri="{FF2B5EF4-FFF2-40B4-BE49-F238E27FC236}">
                <a16:creationId xmlns:a16="http://schemas.microsoft.com/office/drawing/2014/main" id="{0FA5D9AA-80EB-900B-E17F-3F62DF508F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D4867D2C-C0DF-C98C-861B-FCB12FDD6FAF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2759481D-7DBE-CA1D-9270-DC4203F1A92A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4B05B9B-AD2E-D1CA-AB24-8BDF23A38B55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962E28C-ACAA-8A94-850D-0AFEBF2B4C55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4919B1A-8CC5-76E8-0CF0-B6CF7C01A3F1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93D8B39-6A19-7055-E4F6-FFCE9194EF0A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DCE1824-C087-9CFD-6E94-4C0D45ACBCC6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F78885B-356E-CB36-0A12-33D3B80BB2C9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7B0E328-C5EE-9D1F-148A-4FDD0D84B7E9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7DCE9E4-2145-BC33-76BD-1433CBABBEAF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5A9732D7-941A-16E5-8EED-ADA788C586D8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EC5E1CB2-3FAA-38B2-D0F4-1AFA55A454F4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Free-form: Shape 60">
            <a:extLst>
              <a:ext uri="{FF2B5EF4-FFF2-40B4-BE49-F238E27FC236}">
                <a16:creationId xmlns:a16="http://schemas.microsoft.com/office/drawing/2014/main" id="{A26A31A0-D825-DD70-439A-B91DE9D0EA7F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62" name="Graphic 61" descr="Hamburger Menu Icon with solid fill">
            <a:extLst>
              <a:ext uri="{FF2B5EF4-FFF2-40B4-BE49-F238E27FC236}">
                <a16:creationId xmlns:a16="http://schemas.microsoft.com/office/drawing/2014/main" id="{BD0D9756-0DDA-1922-8F53-9ECAF818BA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63" name="Graphic 62" descr="Clipboard Ticked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ABC4DDBA-4803-9A2C-B7D3-3EFD8F3BE70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1024" name="Graphic 1023" descr="Flowchart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18CC1427-CE60-E422-D652-772433BCF9E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xmlns="" r:embed="rId16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1025" name="Graphic 1024" descr="Books on shelf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777EB22C-D0A5-BBB2-2204-C72E264FA4B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1027" name="Graphic 1026" descr="Ringer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277F4234-A54D-C7D1-098C-103222E1BD0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xmlns="" r:embed="rId22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1028" name="Graphic 1027" descr="Gears with solid fill">
            <a:hlinkClick r:id="rId23" action="ppaction://hlinksldjump"/>
            <a:extLst>
              <a:ext uri="{FF2B5EF4-FFF2-40B4-BE49-F238E27FC236}">
                <a16:creationId xmlns:a16="http://schemas.microsoft.com/office/drawing/2014/main" id="{05A94F12-D75B-F284-3E1A-E16AE71B8988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xmlns="" r:embed="rId25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1029" name="Graphic 1028" descr="Wrench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D526978B-227A-9291-50FD-0A7C119C124A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xmlns="" r:embed="rId28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1030" name="Graphic 1029" descr="Server with solid fill">
            <a:hlinkClick r:id="rId29" action="ppaction://hlinksldjump"/>
            <a:extLst>
              <a:ext uri="{FF2B5EF4-FFF2-40B4-BE49-F238E27FC236}">
                <a16:creationId xmlns:a16="http://schemas.microsoft.com/office/drawing/2014/main" id="{AD4A465E-7516-426B-F30E-C09C3CF88024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xmlns="" r:embed="rId31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1031" name="Graphic 1030" descr="Connections with solid fill">
            <a:hlinkClick r:id="rId32" action="ppaction://hlinksldjump"/>
            <a:extLst>
              <a:ext uri="{FF2B5EF4-FFF2-40B4-BE49-F238E27FC236}">
                <a16:creationId xmlns:a16="http://schemas.microsoft.com/office/drawing/2014/main" id="{52CDB9B6-79D7-A0A2-DCF9-BC987281DE3B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96DAC541-7B7A-43D3-8B79-37D633B846F1}">
                <asvg:svgBlip xmlns:asvg="http://schemas.microsoft.com/office/drawing/2016/SVG/main" xmlns="" r:embed="rId34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1032" name="Graphic 1031" descr="Hamburger Menu Icon with solid fill">
            <a:extLst>
              <a:ext uri="{FF2B5EF4-FFF2-40B4-BE49-F238E27FC236}">
                <a16:creationId xmlns:a16="http://schemas.microsoft.com/office/drawing/2014/main" id="{62DC7537-E84F-B177-1E42-485910E092E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12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0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773817" y="341473"/>
            <a:ext cx="7607752" cy="8010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Реализация</a:t>
            </a:r>
            <a:endParaRPr sz="4500" dirty="0"/>
          </a:p>
        </p:txBody>
      </p:sp>
      <p:pic>
        <p:nvPicPr>
          <p:cNvPr id="1026" name="Picture 2" descr="GitHub Logo, symbol, meaning, history, PNG, brand">
            <a:extLst>
              <a:ext uri="{FF2B5EF4-FFF2-40B4-BE49-F238E27FC236}">
                <a16:creationId xmlns:a16="http://schemas.microsoft.com/office/drawing/2014/main" id="{82A324ED-979C-4385-9EC4-5DC361094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023" y="2017831"/>
            <a:ext cx="1800000" cy="101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ty logo and symbol, meaning, history, PNG">
            <a:extLst>
              <a:ext uri="{FF2B5EF4-FFF2-40B4-BE49-F238E27FC236}">
                <a16:creationId xmlns:a16="http://schemas.microsoft.com/office/drawing/2014/main" id="{FEDE69BA-8A2E-43C3-BD09-97A59855A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838" y="2017831"/>
            <a:ext cx="1800000" cy="101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C6E5F74-5C28-42AE-8D55-485DDC6FF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208" y="1986658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Krita Logo | Krita, ? logo, Vector logo">
            <a:extLst>
              <a:ext uri="{FF2B5EF4-FFF2-40B4-BE49-F238E27FC236}">
                <a16:creationId xmlns:a16="http://schemas.microsoft.com/office/drawing/2014/main" id="{1066CD56-2EFA-48D6-90EF-0AAFC11563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653" y="2249862"/>
            <a:ext cx="1800000" cy="54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phic 1" descr="Share with solid fill">
            <a:hlinkClick r:id="rId7" action="ppaction://hlinksldjump"/>
            <a:extLst>
              <a:ext uri="{FF2B5EF4-FFF2-40B4-BE49-F238E27FC236}">
                <a16:creationId xmlns:a16="http://schemas.microsoft.com/office/drawing/2014/main" id="{6AECE8BB-423C-B13A-38E7-EEDB28BCF83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3" name="Graphic 2" descr="Web design with solid fill">
            <a:hlinkClick r:id="rId10" action="ppaction://hlinksldjump"/>
            <a:extLst>
              <a:ext uri="{FF2B5EF4-FFF2-40B4-BE49-F238E27FC236}">
                <a16:creationId xmlns:a16="http://schemas.microsoft.com/office/drawing/2014/main" id="{EF070332-9AA7-9EBB-28D0-29681C100AB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797ED6EC-79B9-298E-FE34-D75DAB500A68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674EA1A2-02FC-77E8-9834-DE048FFD0E3F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268296B-907F-9811-1067-BC8CAF3A211A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66135E8-856E-1E4A-0070-18267A59BB78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BCA338A-560D-6EE2-C8BF-0744DAC9611E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E7C417A-9C8E-D903-61A3-BAC65F5DB09F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2E5E70C-5223-D314-AB4C-3A10FD960687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EF95D23-5CC0-A19C-21FB-3F57505305AE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19174AC-73A8-1EC5-88DD-2243D737CC51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53C6E8C-D421-FB66-5573-FD14371E7198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8" name="Oval 57">
            <a:extLst>
              <a:ext uri="{FF2B5EF4-FFF2-40B4-BE49-F238E27FC236}">
                <a16:creationId xmlns:a16="http://schemas.microsoft.com/office/drawing/2014/main" id="{93FE616B-E405-68CD-3E34-4E57B22DA6EC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62376A87-A788-2F5B-BAD5-2E596B4045BF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Free-form: Shape 59">
            <a:extLst>
              <a:ext uri="{FF2B5EF4-FFF2-40B4-BE49-F238E27FC236}">
                <a16:creationId xmlns:a16="http://schemas.microsoft.com/office/drawing/2014/main" id="{12470B22-65BA-8BC5-F708-F49183B0DAA8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61" name="Graphic 60" descr="Hamburger Menu Icon with solid fill">
            <a:extLst>
              <a:ext uri="{FF2B5EF4-FFF2-40B4-BE49-F238E27FC236}">
                <a16:creationId xmlns:a16="http://schemas.microsoft.com/office/drawing/2014/main" id="{84FBB2FC-0A9F-0003-7F60-593612B1419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62" name="Graphic 61" descr="Clipboard Ticked with solid fill">
            <a:hlinkClick r:id="rId15" action="ppaction://hlinksldjump"/>
            <a:extLst>
              <a:ext uri="{FF2B5EF4-FFF2-40B4-BE49-F238E27FC236}">
                <a16:creationId xmlns:a16="http://schemas.microsoft.com/office/drawing/2014/main" id="{CB5FD94A-FE66-D95F-5209-86797D77993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63" name="Graphic 62" descr="Flowchart with solid fill">
            <a:hlinkClick r:id="rId18" action="ppaction://hlinksldjump"/>
            <a:extLst>
              <a:ext uri="{FF2B5EF4-FFF2-40B4-BE49-F238E27FC236}">
                <a16:creationId xmlns:a16="http://schemas.microsoft.com/office/drawing/2014/main" id="{AB073ED3-B40C-064C-75E5-9AE24F0024D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xmlns="" r:embed="rId20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1024" name="Graphic 1023" descr="Books on shelf with solid fill">
            <a:hlinkClick r:id="rId21" action="ppaction://hlinksldjump"/>
            <a:extLst>
              <a:ext uri="{FF2B5EF4-FFF2-40B4-BE49-F238E27FC236}">
                <a16:creationId xmlns:a16="http://schemas.microsoft.com/office/drawing/2014/main" id="{D58377FF-5DAA-DEEA-9448-3ED3F51BCA6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xmlns="" r:embed="rId23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1025" name="Graphic 1024" descr="Ringer with solid fill">
            <a:hlinkClick r:id="rId24" action="ppaction://hlinksldjump"/>
            <a:extLst>
              <a:ext uri="{FF2B5EF4-FFF2-40B4-BE49-F238E27FC236}">
                <a16:creationId xmlns:a16="http://schemas.microsoft.com/office/drawing/2014/main" id="{03A6CB8A-F49C-8B8F-5545-A25B31512636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xmlns="" r:embed="rId26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1027" name="Graphic 1026" descr="Gears with solid fill">
            <a:hlinkClick r:id="rId27" action="ppaction://hlinksldjump"/>
            <a:extLst>
              <a:ext uri="{FF2B5EF4-FFF2-40B4-BE49-F238E27FC236}">
                <a16:creationId xmlns:a16="http://schemas.microsoft.com/office/drawing/2014/main" id="{EDE98C04-BB8B-AB56-F9D5-D3475F5518D9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xmlns="" r:embed="rId29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1029" name="Graphic 1028" descr="Wrench with solid fill">
            <a:hlinkClick r:id="rId30" action="ppaction://hlinksldjump"/>
            <a:extLst>
              <a:ext uri="{FF2B5EF4-FFF2-40B4-BE49-F238E27FC236}">
                <a16:creationId xmlns:a16="http://schemas.microsoft.com/office/drawing/2014/main" id="{A597A9F3-CC48-B832-A284-5339E8A6FE2F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96DAC541-7B7A-43D3-8B79-37D633B846F1}">
                <asvg:svgBlip xmlns:asvg="http://schemas.microsoft.com/office/drawing/2016/SVG/main" xmlns="" r:embed="rId32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1030" name="Graphic 1029" descr="Server with solid fill">
            <a:hlinkClick r:id="rId33" action="ppaction://hlinksldjump"/>
            <a:extLst>
              <a:ext uri="{FF2B5EF4-FFF2-40B4-BE49-F238E27FC236}">
                <a16:creationId xmlns:a16="http://schemas.microsoft.com/office/drawing/2014/main" id="{8CAF97BC-2751-682F-D164-83D17C6D096F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xmlns="" r:embed="rId35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1031" name="Graphic 1030" descr="Connections with solid fill">
            <a:hlinkClick r:id="rId36" action="ppaction://hlinksldjump"/>
            <a:extLst>
              <a:ext uri="{FF2B5EF4-FFF2-40B4-BE49-F238E27FC236}">
                <a16:creationId xmlns:a16="http://schemas.microsoft.com/office/drawing/2014/main" id="{77B86AA5-AA04-1D04-F47D-A85893F05D3A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96DAC541-7B7A-43D3-8B79-37D633B846F1}">
                <asvg:svgBlip xmlns:asvg="http://schemas.microsoft.com/office/drawing/2016/SVG/main" xmlns="" r:embed="rId38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1032" name="Graphic 1031" descr="Hamburger Menu Icon with solid fill">
            <a:extLst>
              <a:ext uri="{FF2B5EF4-FFF2-40B4-BE49-F238E27FC236}">
                <a16:creationId xmlns:a16="http://schemas.microsoft.com/office/drawing/2014/main" id="{9E85EA39-A7AB-571D-3D34-630BD2EA8CF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87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1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0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980661" y="715026"/>
            <a:ext cx="7202556" cy="39513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 sz="2200" b="1" dirty="0"/>
              <a:t>Изтегля се архива на играта. Отваря се executable file и играта стартира.</a:t>
            </a:r>
            <a:endParaRPr lang="en-US" sz="2200" b="1" dirty="0"/>
          </a:p>
          <a:p>
            <a:pPr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 sz="2200" b="1" dirty="0"/>
              <a:t>Играта се затваря от главното меню, чрез натискане на бутона, </a:t>
            </a:r>
            <a:r>
              <a:rPr lang="ru-RU" sz="2200" b="1" dirty="0" err="1"/>
              <a:t>намиращ</a:t>
            </a:r>
            <a:r>
              <a:rPr lang="ru-RU" sz="2200" b="1" dirty="0"/>
              <a:t> се в </a:t>
            </a:r>
            <a:r>
              <a:rPr lang="ru-RU" sz="2200" b="1" dirty="0" err="1"/>
              <a:t>горния</a:t>
            </a:r>
            <a:r>
              <a:rPr lang="ru-RU" sz="2200" b="1" dirty="0"/>
              <a:t> десен </a:t>
            </a:r>
            <a:r>
              <a:rPr lang="ru-RU" sz="2200" b="1" dirty="0" err="1"/>
              <a:t>ъгъл</a:t>
            </a:r>
            <a:r>
              <a:rPr lang="ru-RU" sz="2200" b="1" dirty="0"/>
              <a:t>.</a:t>
            </a:r>
            <a:r>
              <a:rPr lang="en-US" sz="2200" b="1" dirty="0"/>
              <a:t> </a:t>
            </a:r>
            <a:endParaRPr lang="bg-BG" sz="2200" b="1" dirty="0"/>
          </a:p>
          <a:p>
            <a:pPr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 sz="2200" b="1" dirty="0" err="1"/>
              <a:t>Приложението</a:t>
            </a:r>
            <a:r>
              <a:rPr lang="ru-RU" sz="2200" b="1" dirty="0"/>
              <a:t> се поддържа, чрез обновяване на версиите и качването им в подходящите платформи.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endParaRPr lang="ru-RU" sz="2200" b="1" dirty="0"/>
          </a:p>
        </p:txBody>
      </p:sp>
      <p:pic>
        <p:nvPicPr>
          <p:cNvPr id="8" name="Картина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674" y="4179839"/>
            <a:ext cx="1356341" cy="978211"/>
          </a:xfrm>
          <a:prstGeom prst="rect">
            <a:avLst/>
          </a:prstGeom>
        </p:spPr>
      </p:pic>
      <p:pic>
        <p:nvPicPr>
          <p:cNvPr id="2" name="Graphic 1" descr="Share with solid fill">
            <a:hlinkClick r:id="rId4" action="ppaction://hlinksldjump"/>
            <a:extLst>
              <a:ext uri="{FF2B5EF4-FFF2-40B4-BE49-F238E27FC236}">
                <a16:creationId xmlns:a16="http://schemas.microsoft.com/office/drawing/2014/main" id="{5C839DC7-FA3A-628A-B90C-497EA616C8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4" name="Graphic 3" descr="Web design with solid fill">
            <a:hlinkClick r:id="rId7" action="ppaction://hlinksldjump"/>
            <a:extLst>
              <a:ext uri="{FF2B5EF4-FFF2-40B4-BE49-F238E27FC236}">
                <a16:creationId xmlns:a16="http://schemas.microsoft.com/office/drawing/2014/main" id="{987367E0-6291-9F6B-B6C7-AC18D62DE3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8233257" y="4291150"/>
            <a:ext cx="813160" cy="813160"/>
          </a:xfrm>
          <a:prstGeom prst="rect">
            <a:avLst/>
          </a:prstGeom>
        </p:spPr>
      </p:pic>
      <p:sp>
        <p:nvSpPr>
          <p:cNvPr id="52" name="Google Shape;720;p43">
            <a:extLst>
              <a:ext uri="{FF2B5EF4-FFF2-40B4-BE49-F238E27FC236}">
                <a16:creationId xmlns:a16="http://schemas.microsoft.com/office/drawing/2014/main" id="{F5DD2DFC-CEFB-409F-3F95-7823BC4D52B1}"/>
              </a:ext>
            </a:extLst>
          </p:cNvPr>
          <p:cNvSpPr txBox="1">
            <a:spLocks/>
          </p:cNvSpPr>
          <p:nvPr/>
        </p:nvSpPr>
        <p:spPr>
          <a:xfrm>
            <a:off x="1150469" y="221747"/>
            <a:ext cx="6945162" cy="621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6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bg-BG" sz="3600" dirty="0"/>
              <a:t>Описание на приложението</a:t>
            </a:r>
            <a:endParaRPr lang="ru-RU" sz="3600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68202FA-CF35-2ED5-D7EA-9C5BF47CCE90}"/>
              </a:ext>
            </a:extLst>
          </p:cNvPr>
          <p:cNvGrpSpPr/>
          <p:nvPr/>
        </p:nvGrpSpPr>
        <p:grpSpPr>
          <a:xfrm>
            <a:off x="-1253564" y="81640"/>
            <a:ext cx="2007715" cy="4990010"/>
            <a:chOff x="506877" y="81643"/>
            <a:chExt cx="2007715" cy="4990010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56CFC290-E74E-2E64-130A-7E299D470DC7}"/>
                </a:ext>
              </a:extLst>
            </p:cNvPr>
            <p:cNvSpPr/>
            <p:nvPr/>
          </p:nvSpPr>
          <p:spPr>
            <a:xfrm>
              <a:off x="506877" y="81643"/>
              <a:ext cx="1980183" cy="4990010"/>
            </a:xfrm>
            <a:prstGeom prst="roundRect">
              <a:avLst>
                <a:gd name="adj" fmla="val 9904"/>
              </a:avLst>
            </a:prstGeom>
            <a:solidFill>
              <a:srgbClr val="36363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DD733BC-C955-68D9-E4AE-F851F4B31B4B}"/>
                </a:ext>
              </a:extLst>
            </p:cNvPr>
            <p:cNvSpPr txBox="1"/>
            <p:nvPr/>
          </p:nvSpPr>
          <p:spPr>
            <a:xfrm>
              <a:off x="743436" y="643031"/>
              <a:ext cx="91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Цели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73618E7-C960-61A5-E8D9-8187DBF10B90}"/>
                </a:ext>
              </a:extLst>
            </p:cNvPr>
            <p:cNvSpPr txBox="1"/>
            <p:nvPr/>
          </p:nvSpPr>
          <p:spPr>
            <a:xfrm>
              <a:off x="749401" y="1193694"/>
              <a:ext cx="1250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Етапи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C06ABC8-2036-BFB5-406B-71977AF6B616}"/>
                </a:ext>
              </a:extLst>
            </p:cNvPr>
            <p:cNvSpPr txBox="1"/>
            <p:nvPr/>
          </p:nvSpPr>
          <p:spPr>
            <a:xfrm>
              <a:off x="771786" y="1744357"/>
              <a:ext cx="1228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Схема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29A9DF5-5874-C1DF-B9C5-BB54D960C336}"/>
                </a:ext>
              </a:extLst>
            </p:cNvPr>
            <p:cNvSpPr txBox="1"/>
            <p:nvPr/>
          </p:nvSpPr>
          <p:spPr>
            <a:xfrm>
              <a:off x="744284" y="2295020"/>
              <a:ext cx="16315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Сложност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4D5F58B-5D8F-6568-2E61-8215CB4A9F2A}"/>
                </a:ext>
              </a:extLst>
            </p:cNvPr>
            <p:cNvSpPr txBox="1"/>
            <p:nvPr/>
          </p:nvSpPr>
          <p:spPr>
            <a:xfrm>
              <a:off x="757607" y="2845683"/>
              <a:ext cx="17569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Реализация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FE0DA26-7E27-57D1-4AEB-622DF9FCF2B8}"/>
                </a:ext>
              </a:extLst>
            </p:cNvPr>
            <p:cNvSpPr txBox="1"/>
            <p:nvPr/>
          </p:nvSpPr>
          <p:spPr>
            <a:xfrm>
              <a:off x="743395" y="3396346"/>
              <a:ext cx="1460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Описание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107999F0-EE7F-55AA-3240-2B68A4BA7F6D}"/>
                </a:ext>
              </a:extLst>
            </p:cNvPr>
            <p:cNvSpPr txBox="1"/>
            <p:nvPr/>
          </p:nvSpPr>
          <p:spPr>
            <a:xfrm>
              <a:off x="746435" y="3947009"/>
              <a:ext cx="1572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Източници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923140E-9F58-1D8F-5BDB-891473BFB193}"/>
                </a:ext>
              </a:extLst>
            </p:cNvPr>
            <p:cNvSpPr txBox="1"/>
            <p:nvPr/>
          </p:nvSpPr>
          <p:spPr>
            <a:xfrm>
              <a:off x="738239" y="4497675"/>
              <a:ext cx="17569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2000" b="1" dirty="0">
                  <a:solidFill>
                    <a:schemeClr val="bg1"/>
                  </a:solidFill>
                </a:rPr>
                <a:t>Заключение</a:t>
              </a:r>
              <a:endParaRPr lang="en-GB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3" name="Oval 62">
            <a:extLst>
              <a:ext uri="{FF2B5EF4-FFF2-40B4-BE49-F238E27FC236}">
                <a16:creationId xmlns:a16="http://schemas.microsoft.com/office/drawing/2014/main" id="{CE9E5F97-F371-92AC-7097-6CF6F20758B5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4" name="Rectangle: Rounded Corners 703">
            <a:extLst>
              <a:ext uri="{FF2B5EF4-FFF2-40B4-BE49-F238E27FC236}">
                <a16:creationId xmlns:a16="http://schemas.microsoft.com/office/drawing/2014/main" id="{617E83E6-287E-B6CD-77A3-325644ABD1B3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5" name="Free-form: Shape 704">
            <a:extLst>
              <a:ext uri="{FF2B5EF4-FFF2-40B4-BE49-F238E27FC236}">
                <a16:creationId xmlns:a16="http://schemas.microsoft.com/office/drawing/2014/main" id="{667C540C-21DF-7B33-9889-47EF645A785D}"/>
              </a:ext>
            </a:extLst>
          </p:cNvPr>
          <p:cNvSpPr/>
          <p:nvPr/>
        </p:nvSpPr>
        <p:spPr>
          <a:xfrm>
            <a:off x="145325" y="81643"/>
            <a:ext cx="608826" cy="4990010"/>
          </a:xfrm>
          <a:custGeom>
            <a:avLst/>
            <a:gdLst>
              <a:gd name="connsiteX0" fmla="*/ 156220 w 320040"/>
              <a:gd name="connsiteY0" fmla="*/ 0 h 2476500"/>
              <a:gd name="connsiteX1" fmla="*/ 320040 w 320040"/>
              <a:gd name="connsiteY1" fmla="*/ 0 h 2476500"/>
              <a:gd name="connsiteX2" fmla="*/ 320040 w 320040"/>
              <a:gd name="connsiteY2" fmla="*/ 2476500 h 2476500"/>
              <a:gd name="connsiteX3" fmla="*/ 156220 w 320040"/>
              <a:gd name="connsiteY3" fmla="*/ 2476500 h 2476500"/>
              <a:gd name="connsiteX4" fmla="*/ 0 w 320040"/>
              <a:gd name="connsiteY4" fmla="*/ 2320280 h 2476500"/>
              <a:gd name="connsiteX5" fmla="*/ 0 w 320040"/>
              <a:gd name="connsiteY5" fmla="*/ 156220 h 2476500"/>
              <a:gd name="connsiteX6" fmla="*/ 156220 w 320040"/>
              <a:gd name="connsiteY6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" h="2476500">
                <a:moveTo>
                  <a:pt x="156220" y="0"/>
                </a:moveTo>
                <a:lnTo>
                  <a:pt x="320040" y="0"/>
                </a:lnTo>
                <a:lnTo>
                  <a:pt x="320040" y="2476500"/>
                </a:lnTo>
                <a:lnTo>
                  <a:pt x="156220" y="2476500"/>
                </a:lnTo>
                <a:cubicBezTo>
                  <a:pt x="69942" y="2476500"/>
                  <a:pt x="0" y="2406558"/>
                  <a:pt x="0" y="2320280"/>
                </a:cubicBezTo>
                <a:lnTo>
                  <a:pt x="0" y="156220"/>
                </a:lnTo>
                <a:cubicBezTo>
                  <a:pt x="0" y="69942"/>
                  <a:pt x="69942" y="0"/>
                  <a:pt x="156220" y="0"/>
                </a:cubicBezTo>
                <a:close/>
              </a:path>
            </a:pathLst>
          </a:cu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706" name="Graphic 705" descr="Hamburger Menu Icon with solid fill">
            <a:extLst>
              <a:ext uri="{FF2B5EF4-FFF2-40B4-BE49-F238E27FC236}">
                <a16:creationId xmlns:a16="http://schemas.microsoft.com/office/drawing/2014/main" id="{B383D6DC-44D1-616F-0FFE-B5D2E18DACE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83113" y="154272"/>
            <a:ext cx="533251" cy="533251"/>
          </a:xfrm>
          <a:prstGeom prst="rect">
            <a:avLst/>
          </a:prstGeom>
        </p:spPr>
      </p:pic>
      <p:pic>
        <p:nvPicPr>
          <p:cNvPr id="707" name="Graphic 706" descr="Clipboard Ticked with solid fill">
            <a:hlinkClick r:id="rId12" action="ppaction://hlinksldjump"/>
            <a:extLst>
              <a:ext uri="{FF2B5EF4-FFF2-40B4-BE49-F238E27FC236}">
                <a16:creationId xmlns:a16="http://schemas.microsoft.com/office/drawing/2014/main" id="{EE398617-6D22-A9C8-7F66-9D47CE3C66B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174864" y="1119481"/>
            <a:ext cx="549748" cy="549748"/>
          </a:xfrm>
          <a:prstGeom prst="rect">
            <a:avLst/>
          </a:prstGeom>
        </p:spPr>
      </p:pic>
      <p:pic>
        <p:nvPicPr>
          <p:cNvPr id="708" name="Graphic 707" descr="Flowchart with solid fill">
            <a:hlinkClick r:id="rId15" action="ppaction://hlinksldjump"/>
            <a:extLst>
              <a:ext uri="{FF2B5EF4-FFF2-40B4-BE49-F238E27FC236}">
                <a16:creationId xmlns:a16="http://schemas.microsoft.com/office/drawing/2014/main" id="{DCF2C138-5109-2B41-1C28-85C95263881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145325" y="1635117"/>
            <a:ext cx="608826" cy="608826"/>
          </a:xfrm>
          <a:prstGeom prst="rect">
            <a:avLst/>
          </a:prstGeom>
        </p:spPr>
      </p:pic>
      <p:pic>
        <p:nvPicPr>
          <p:cNvPr id="709" name="Graphic 708" descr="Books on shelf with solid fill">
            <a:hlinkClick r:id="rId18" action="ppaction://hlinksldjump"/>
            <a:extLst>
              <a:ext uri="{FF2B5EF4-FFF2-40B4-BE49-F238E27FC236}">
                <a16:creationId xmlns:a16="http://schemas.microsoft.com/office/drawing/2014/main" id="{FEF6EE3C-C1ED-9638-34FE-44E98518A47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xmlns="" r:embed="rId20"/>
              </a:ext>
            </a:extLst>
          </a:blip>
          <a:stretch>
            <a:fillRect/>
          </a:stretch>
        </p:blipFill>
        <p:spPr>
          <a:xfrm>
            <a:off x="168684" y="3891501"/>
            <a:ext cx="562109" cy="562109"/>
          </a:xfrm>
          <a:prstGeom prst="rect">
            <a:avLst/>
          </a:prstGeom>
        </p:spPr>
      </p:pic>
      <p:pic>
        <p:nvPicPr>
          <p:cNvPr id="710" name="Graphic 709" descr="Ringer with solid fill">
            <a:hlinkClick r:id="rId21" action="ppaction://hlinksldjump"/>
            <a:extLst>
              <a:ext uri="{FF2B5EF4-FFF2-40B4-BE49-F238E27FC236}">
                <a16:creationId xmlns:a16="http://schemas.microsoft.com/office/drawing/2014/main" id="{A5CE7620-5D9D-0166-615D-F4FC82A1775A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xmlns="" r:embed="rId23"/>
              </a:ext>
            </a:extLst>
          </a:blip>
          <a:stretch>
            <a:fillRect/>
          </a:stretch>
        </p:blipFill>
        <p:spPr>
          <a:xfrm>
            <a:off x="183113" y="599141"/>
            <a:ext cx="533251" cy="533251"/>
          </a:xfrm>
          <a:prstGeom prst="rect">
            <a:avLst/>
          </a:prstGeom>
        </p:spPr>
      </p:pic>
      <p:pic>
        <p:nvPicPr>
          <p:cNvPr id="711" name="Graphic 710" descr="Gears with solid fill">
            <a:hlinkClick r:id="rId24" action="ppaction://hlinksldjump"/>
            <a:extLst>
              <a:ext uri="{FF2B5EF4-FFF2-40B4-BE49-F238E27FC236}">
                <a16:creationId xmlns:a16="http://schemas.microsoft.com/office/drawing/2014/main" id="{0DC49D87-7C2E-8A84-51BB-1EA31E871141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xmlns="" r:embed="rId26"/>
              </a:ext>
            </a:extLst>
          </a:blip>
          <a:stretch>
            <a:fillRect/>
          </a:stretch>
        </p:blipFill>
        <p:spPr>
          <a:xfrm>
            <a:off x="180450" y="2285046"/>
            <a:ext cx="538577" cy="538577"/>
          </a:xfrm>
          <a:prstGeom prst="rect">
            <a:avLst/>
          </a:prstGeom>
        </p:spPr>
      </p:pic>
      <p:pic>
        <p:nvPicPr>
          <p:cNvPr id="712" name="Graphic 711" descr="Wrench with solid fill">
            <a:hlinkClick r:id="rId27" action="ppaction://hlinksldjump"/>
            <a:extLst>
              <a:ext uri="{FF2B5EF4-FFF2-40B4-BE49-F238E27FC236}">
                <a16:creationId xmlns:a16="http://schemas.microsoft.com/office/drawing/2014/main" id="{B32D4F60-5147-FF8F-2211-0879560407F6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xmlns="" r:embed="rId29"/>
              </a:ext>
            </a:extLst>
          </a:blip>
          <a:stretch>
            <a:fillRect/>
          </a:stretch>
        </p:blipFill>
        <p:spPr>
          <a:xfrm>
            <a:off x="234834" y="2841858"/>
            <a:ext cx="429809" cy="429809"/>
          </a:xfrm>
          <a:prstGeom prst="rect">
            <a:avLst/>
          </a:prstGeom>
        </p:spPr>
      </p:pic>
      <p:pic>
        <p:nvPicPr>
          <p:cNvPr id="713" name="Graphic 712" descr="Server with solid fill">
            <a:hlinkClick r:id="rId30" action="ppaction://hlinksldjump"/>
            <a:extLst>
              <a:ext uri="{FF2B5EF4-FFF2-40B4-BE49-F238E27FC236}">
                <a16:creationId xmlns:a16="http://schemas.microsoft.com/office/drawing/2014/main" id="{17C719F8-248B-9E2E-F848-15482CAA01E3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96DAC541-7B7A-43D3-8B79-37D633B846F1}">
                <asvg:svgBlip xmlns:asvg="http://schemas.microsoft.com/office/drawing/2016/SVG/main" xmlns="" r:embed="rId32"/>
              </a:ext>
            </a:extLst>
          </a:blip>
          <a:stretch>
            <a:fillRect/>
          </a:stretch>
        </p:blipFill>
        <p:spPr>
          <a:xfrm>
            <a:off x="173126" y="3329100"/>
            <a:ext cx="553224" cy="553224"/>
          </a:xfrm>
          <a:prstGeom prst="rect">
            <a:avLst/>
          </a:prstGeom>
        </p:spPr>
      </p:pic>
      <p:pic>
        <p:nvPicPr>
          <p:cNvPr id="714" name="Graphic 713" descr="Connections with solid fill">
            <a:hlinkClick r:id="rId33" action="ppaction://hlinksldjump"/>
            <a:extLst>
              <a:ext uri="{FF2B5EF4-FFF2-40B4-BE49-F238E27FC236}">
                <a16:creationId xmlns:a16="http://schemas.microsoft.com/office/drawing/2014/main" id="{A5E873D4-0B37-5855-64F0-F0E4181ED61D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xmlns="" r:embed="rId35"/>
              </a:ext>
            </a:extLst>
          </a:blip>
          <a:stretch>
            <a:fillRect/>
          </a:stretch>
        </p:blipFill>
        <p:spPr>
          <a:xfrm>
            <a:off x="143288" y="4403666"/>
            <a:ext cx="612900" cy="612900"/>
          </a:xfrm>
          <a:prstGeom prst="rect">
            <a:avLst/>
          </a:prstGeom>
        </p:spPr>
      </p:pic>
      <p:pic>
        <p:nvPicPr>
          <p:cNvPr id="715" name="Graphic 714" descr="Hamburger Menu Icon with solid fill">
            <a:extLst>
              <a:ext uri="{FF2B5EF4-FFF2-40B4-BE49-F238E27FC236}">
                <a16:creationId xmlns:a16="http://schemas.microsoft.com/office/drawing/2014/main" id="{5B5C124F-E330-7BA0-C5A3-5038623E8D2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77286" y="154269"/>
            <a:ext cx="533251" cy="5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13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0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87 4.07407E-6 L 0.19914 4.07407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06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31 4.07407E-6 L -0.05069 4.0740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1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me Designer Portfolio by Sliesgo">
  <a:themeElements>
    <a:clrScheme name="Simple Light">
      <a:dk1>
        <a:srgbClr val="310770"/>
      </a:dk1>
      <a:lt1>
        <a:srgbClr val="F4FFF9"/>
      </a:lt1>
      <a:dk2>
        <a:srgbClr val="4545DA"/>
      </a:dk2>
      <a:lt2>
        <a:srgbClr val="9900FF"/>
      </a:lt2>
      <a:accent1>
        <a:srgbClr val="E742FE"/>
      </a:accent1>
      <a:accent2>
        <a:srgbClr val="ECC1E5"/>
      </a:accent2>
      <a:accent3>
        <a:srgbClr val="CBF7E9"/>
      </a:accent3>
      <a:accent4>
        <a:srgbClr val="FFFFFF"/>
      </a:accent4>
      <a:accent5>
        <a:srgbClr val="FFFFFF"/>
      </a:accent5>
      <a:accent6>
        <a:srgbClr val="FFFFFF"/>
      </a:accent6>
      <a:hlink>
        <a:srgbClr val="31077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94bc999-048e-445d-ad7f-0cf0285ef865" xsi:nil="true"/>
    <lcf76f155ced4ddcb4097134ff3c332f xmlns="3c4b52f8-cd18-4027-9e14-dd756a1b244b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8D9ED43F300EE146B1FA92E477072A7F" ma:contentTypeVersion="15" ma:contentTypeDescription="Създаване на нов документ" ma:contentTypeScope="" ma:versionID="acd7bd8e925040a610a3d2cef937e3e0">
  <xsd:schema xmlns:xsd="http://www.w3.org/2001/XMLSchema" xmlns:xs="http://www.w3.org/2001/XMLSchema" xmlns:p="http://schemas.microsoft.com/office/2006/metadata/properties" xmlns:ns2="3c4b52f8-cd18-4027-9e14-dd756a1b244b" xmlns:ns3="994bc999-048e-445d-ad7f-0cf0285ef865" targetNamespace="http://schemas.microsoft.com/office/2006/metadata/properties" ma:root="true" ma:fieldsID="a0d2e7e9914284b09219abfd71a36cc0" ns2:_="" ns3:_="">
    <xsd:import namespace="3c4b52f8-cd18-4027-9e14-dd756a1b244b"/>
    <xsd:import namespace="994bc999-048e-445d-ad7f-0cf0285ef8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4b52f8-cd18-4027-9e14-dd756a1b24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Етикети за изображения" ma:readOnly="false" ma:fieldId="{5cf76f15-5ced-4ddc-b409-7134ff3c332f}" ma:taxonomyMulti="true" ma:sspId="686abb0c-3f0c-406a-bb68-696f3a60d97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4bc999-048e-445d-ad7f-0cf0285ef86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e72dc684-6d8f-45b5-b4bd-446e03f74f0b}" ma:internalName="TaxCatchAll" ma:showField="CatchAllData" ma:web="994bc999-048e-445d-ad7f-0cf0285ef8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Споделено 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Споделени с подробности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съдържание"/>
        <xsd:element ref="dc:title" minOccurs="0" maxOccurs="1" ma:index="4" ma:displayName="Заглав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501519C-50B1-4755-9294-6661B536CEE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AD2F3D-B6CF-41CE-916A-A8594942AFEE}">
  <ds:schemaRefs>
    <ds:schemaRef ds:uri="http://schemas.microsoft.com/office/2006/metadata/properties"/>
    <ds:schemaRef ds:uri="http://schemas.microsoft.com/office/infopath/2007/PartnerControls"/>
    <ds:schemaRef ds:uri="994bc999-048e-445d-ad7f-0cf0285ef865"/>
    <ds:schemaRef ds:uri="3c4b52f8-cd18-4027-9e14-dd756a1b244b"/>
  </ds:schemaRefs>
</ds:datastoreItem>
</file>

<file path=customXml/itemProps3.xml><?xml version="1.0" encoding="utf-8"?>
<ds:datastoreItem xmlns:ds="http://schemas.openxmlformats.org/officeDocument/2006/customXml" ds:itemID="{866DFA54-8573-469A-8468-962A09B2AC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c4b52f8-cd18-4027-9e14-dd756a1b244b"/>
    <ds:schemaRef ds:uri="994bc999-048e-445d-ad7f-0cf0285ef8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1020</TotalTime>
  <Words>318</Words>
  <Application>Microsoft Office PowerPoint</Application>
  <PresentationFormat>Презентация на цял екран (16:9)</PresentationFormat>
  <Paragraphs>131</Paragraphs>
  <Slides>14</Slides>
  <Notes>12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14</vt:i4>
      </vt:variant>
    </vt:vector>
  </HeadingPairs>
  <TitlesOfParts>
    <vt:vector size="23" baseType="lpstr">
      <vt:lpstr>Archivo</vt:lpstr>
      <vt:lpstr>Arial</vt:lpstr>
      <vt:lpstr>Calibri</vt:lpstr>
      <vt:lpstr>Exo</vt:lpstr>
      <vt:lpstr>Nunito Light</vt:lpstr>
      <vt:lpstr>Raleway</vt:lpstr>
      <vt:lpstr>Times New Roman</vt:lpstr>
      <vt:lpstr>Wingdings</vt:lpstr>
      <vt:lpstr>Game Designer Portfolio by Sliesgo</vt:lpstr>
      <vt:lpstr>Презентация на PowerPoint</vt:lpstr>
      <vt:lpstr>Презентация на PowerPoint</vt:lpstr>
      <vt:lpstr>Автори </vt:lpstr>
      <vt:lpstr>Цели </vt:lpstr>
      <vt:lpstr>Основни етапи в реализирането на проекта</vt:lpstr>
      <vt:lpstr>Логическа схема</vt:lpstr>
      <vt:lpstr>Ниво на сложност -  Проблеми и предизвикателства по време на разработката </vt:lpstr>
      <vt:lpstr>Реализация</vt:lpstr>
      <vt:lpstr>Презентация на PowerPoint</vt:lpstr>
      <vt:lpstr>Източници </vt:lpstr>
      <vt:lpstr>Заключение</vt:lpstr>
      <vt:lpstr>Презентация на PowerPoint</vt:lpstr>
      <vt:lpstr>Демонстрация</vt:lpstr>
      <vt:lpstr>Благодарим за вниманието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Survival 101</dc:title>
  <dc:creator>User</dc:creator>
  <cp:lastModifiedBy>V122</cp:lastModifiedBy>
  <cp:revision>77</cp:revision>
  <dcterms:modified xsi:type="dcterms:W3CDTF">2024-02-27T09:25:23Z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0x0101008D9ED43F300EE146B1FA92E477072A7F</vt:lpwstr>
  </property>
  <property fmtid="{D5CDD505-2E9C-101B-9397-08002B2CF9AE}" pid="3" name="MediaServiceImageTags">
    <vt:lpwstr/>
  </property>
</Properties>
</file>

<file path=docProps/thumbnail.jpeg>
</file>